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143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02280E-2EF5-44CC-8DA0-DD901674576C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202280E-2EF5-44CC-8DA0-DD901674576C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02280E-2EF5-44CC-8DA0-DD901674576C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202280E-2EF5-44CC-8DA0-DD901674576C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3200400"/>
          </a:xfrm>
          <a:ln w="63500" cmpd="thickThin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What will I do</a:t>
            </a:r>
            <a:br>
              <a:rPr lang="en-US" sz="6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 when I get back to the office?</a:t>
            </a:r>
          </a:p>
        </p:txBody>
      </p:sp>
    </p:spTree>
    <p:extLst>
      <p:ext uri="{BB962C8B-B14F-4D97-AF65-F5344CB8AC3E}">
        <p14:creationId xmlns:p14="http://schemas.microsoft.com/office/powerpoint/2010/main" val="3236866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62100"/>
            <a:ext cx="45720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80264" y="1562100"/>
            <a:ext cx="4572000" cy="3429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758123" y="5791200"/>
            <a:ext cx="938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Gog</a:t>
            </a:r>
          </a:p>
        </p:txBody>
      </p:sp>
    </p:spTree>
    <p:extLst>
      <p:ext uri="{BB962C8B-B14F-4D97-AF65-F5344CB8AC3E}">
        <p14:creationId xmlns:p14="http://schemas.microsoft.com/office/powerpoint/2010/main" val="185919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2438400"/>
          </a:xfrm>
          <a:ln w="60325" cmpd="dbl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7200" dirty="0">
                <a:solidFill>
                  <a:schemeClr val="accent1">
                    <a:lumMod val="75000"/>
                  </a:schemeClr>
                </a:solidFill>
              </a:rPr>
              <a:t>Reflective Teaching</a:t>
            </a:r>
          </a:p>
        </p:txBody>
      </p:sp>
    </p:spTree>
    <p:extLst>
      <p:ext uri="{BB962C8B-B14F-4D97-AF65-F5344CB8AC3E}">
        <p14:creationId xmlns:p14="http://schemas.microsoft.com/office/powerpoint/2010/main" val="545237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Individually – decide on </a:t>
            </a:r>
            <a:r>
              <a:rPr lang="en-US" b="1" u="sng" dirty="0">
                <a:solidFill>
                  <a:srgbClr val="FF0000"/>
                </a:solidFill>
              </a:rPr>
              <a:t>one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goal</a:t>
            </a:r>
            <a:r>
              <a:rPr lang="en-US" dirty="0"/>
              <a:t>, decide on </a:t>
            </a:r>
            <a:r>
              <a:rPr lang="en-US" b="1" u="sng" dirty="0">
                <a:solidFill>
                  <a:srgbClr val="FF0000"/>
                </a:solidFill>
              </a:rPr>
              <a:t>one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strategy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 achieve that goal</a:t>
            </a:r>
          </a:p>
          <a:p>
            <a:endParaRPr lang="en-US" dirty="0"/>
          </a:p>
          <a:p>
            <a:r>
              <a:rPr lang="en-US" dirty="0"/>
              <a:t>Organize into groups according to strategies</a:t>
            </a:r>
          </a:p>
          <a:p>
            <a:endParaRPr lang="en-US" dirty="0"/>
          </a:p>
          <a:p>
            <a:r>
              <a:rPr lang="en-US" dirty="0"/>
              <a:t>Groups articulate about how that </a:t>
            </a:r>
            <a:r>
              <a:rPr lang="en-US" dirty="0">
                <a:solidFill>
                  <a:srgbClr val="FF0000"/>
                </a:solidFill>
              </a:rPr>
              <a:t>strategy</a:t>
            </a:r>
            <a:r>
              <a:rPr lang="en-US" dirty="0"/>
              <a:t> moves </a:t>
            </a:r>
            <a:r>
              <a:rPr lang="en-US" dirty="0">
                <a:solidFill>
                  <a:srgbClr val="FF0000"/>
                </a:solidFill>
              </a:rPr>
              <a:t>students</a:t>
            </a:r>
            <a:r>
              <a:rPr lang="en-US" dirty="0"/>
              <a:t> towards meeting that </a:t>
            </a:r>
            <a:r>
              <a:rPr lang="en-US" dirty="0">
                <a:solidFill>
                  <a:srgbClr val="FF0000"/>
                </a:solidFill>
              </a:rPr>
              <a:t>goal</a:t>
            </a:r>
          </a:p>
          <a:p>
            <a:r>
              <a:rPr lang="en-US" dirty="0"/>
              <a:t>Decide what </a:t>
            </a:r>
            <a:r>
              <a:rPr lang="en-US" dirty="0">
                <a:solidFill>
                  <a:srgbClr val="FF0000"/>
                </a:solidFill>
              </a:rPr>
              <a:t>resources</a:t>
            </a:r>
            <a:r>
              <a:rPr lang="en-US" dirty="0"/>
              <a:t> are necessary</a:t>
            </a:r>
          </a:p>
          <a:p>
            <a:r>
              <a:rPr lang="en-US" dirty="0"/>
              <a:t>Plan for </a:t>
            </a:r>
            <a:r>
              <a:rPr lang="en-US" dirty="0">
                <a:solidFill>
                  <a:srgbClr val="FF0000"/>
                </a:solidFill>
              </a:rPr>
              <a:t>formative and summative assessment</a:t>
            </a:r>
          </a:p>
          <a:p>
            <a:r>
              <a:rPr lang="en-US" dirty="0"/>
              <a:t>Decide about the </a:t>
            </a:r>
            <a:r>
              <a:rPr lang="en-US" dirty="0">
                <a:solidFill>
                  <a:srgbClr val="FF0000"/>
                </a:solidFill>
              </a:rPr>
              <a:t>politics: </a:t>
            </a:r>
            <a:r>
              <a:rPr lang="en-US" dirty="0">
                <a:solidFill>
                  <a:srgbClr val="0070C0"/>
                </a:solidFill>
              </a:rPr>
              <a:t>getting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resources, getting “permission”, reporting to others…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162601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                                  Strategies</a:t>
            </a:r>
          </a:p>
          <a:p>
            <a:r>
              <a:rPr lang="en-US" dirty="0"/>
              <a:t>Peer instruction/TPS</a:t>
            </a:r>
          </a:p>
          <a:p>
            <a:r>
              <a:rPr lang="en-US" dirty="0"/>
              <a:t>Whiteboards</a:t>
            </a:r>
          </a:p>
          <a:p>
            <a:r>
              <a:rPr lang="en-US" dirty="0"/>
              <a:t>Simulations</a:t>
            </a:r>
          </a:p>
          <a:p>
            <a:r>
              <a:rPr lang="en-US" dirty="0" err="1"/>
              <a:t>JiTT</a:t>
            </a:r>
            <a:endParaRPr lang="en-US" dirty="0"/>
          </a:p>
          <a:p>
            <a:r>
              <a:rPr lang="en-US" dirty="0"/>
              <a:t>Group problem solving</a:t>
            </a:r>
          </a:p>
          <a:p>
            <a:r>
              <a:rPr lang="en-US" dirty="0"/>
              <a:t>Tutorials</a:t>
            </a:r>
          </a:p>
          <a:p>
            <a:r>
              <a:rPr lang="en-US" dirty="0"/>
              <a:t>Context rich problems</a:t>
            </a:r>
          </a:p>
          <a:p>
            <a:r>
              <a:rPr lang="en-US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2270549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215</TotalTime>
  <Words>85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Lucida Sans Unicode</vt:lpstr>
      <vt:lpstr>Verdana</vt:lpstr>
      <vt:lpstr>Wingdings 2</vt:lpstr>
      <vt:lpstr>Wingdings 3</vt:lpstr>
      <vt:lpstr>Concourse</vt:lpstr>
      <vt:lpstr>What will I do  when I get back to the office?</vt:lpstr>
      <vt:lpstr>PowerPoint Presentation</vt:lpstr>
      <vt:lpstr>Reflective Teaching</vt:lpstr>
      <vt:lpstr>Agenda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will I do when I get home</dc:title>
  <dc:creator>rhilborn</dc:creator>
  <cp:lastModifiedBy>Robert Hilborn</cp:lastModifiedBy>
  <cp:revision>24</cp:revision>
  <dcterms:created xsi:type="dcterms:W3CDTF">2015-11-22T15:06:36Z</dcterms:created>
  <dcterms:modified xsi:type="dcterms:W3CDTF">2017-11-05T15:54:13Z</dcterms:modified>
</cp:coreProperties>
</file>