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0" r:id="rId2"/>
    <p:sldId id="265" r:id="rId3"/>
    <p:sldId id="264" r:id="rId4"/>
    <p:sldId id="274" r:id="rId5"/>
    <p:sldId id="262" r:id="rId6"/>
    <p:sldId id="279" r:id="rId7"/>
    <p:sldId id="280" r:id="rId8"/>
    <p:sldId id="281" r:id="rId9"/>
    <p:sldId id="275" r:id="rId10"/>
    <p:sldId id="276" r:id="rId11"/>
    <p:sldId id="277" r:id="rId12"/>
    <p:sldId id="267" r:id="rId13"/>
    <p:sldId id="269" r:id="rId14"/>
    <p:sldId id="270" r:id="rId15"/>
    <p:sldId id="278" r:id="rId16"/>
    <p:sldId id="268" r:id="rId17"/>
    <p:sldId id="259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5225"/>
            <a:ext cx="4038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</a:t>
            </a:r>
            <a:r>
              <a:rPr lang="en-US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D696-D776-4A42-A8BC-BF2B096689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19" name="Picture 7" descr="AAPT_Newlogo_Full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2667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APT_Newlogo_Full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2667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APT_Newlogo_Fullnam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2667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05600" y="5583620"/>
            <a:ext cx="1981200" cy="10247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3333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Ä"/>
        <a:defRPr sz="2400">
          <a:solidFill>
            <a:srgbClr val="3333FF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rgbClr val="3333FF"/>
          </a:solidFill>
          <a:latin typeface="+mn-lt"/>
          <a:ea typeface="ヒラギノ角ゴ Pro W3" pitchFamily="102" charset="-128"/>
          <a:cs typeface="ヒラギノ角ゴ Pro W3" pitchFamily="10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rgbClr val="3333FF"/>
          </a:solidFill>
          <a:latin typeface="+mn-lt"/>
          <a:ea typeface="ヒラギノ角ゴ Pro W3" pitchFamily="10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Ø"/>
        <a:defRPr sz="1600">
          <a:solidFill>
            <a:srgbClr val="3333FF"/>
          </a:solidFill>
          <a:latin typeface="+mn-lt"/>
          <a:ea typeface="ヒラギノ角ゴ Pro W3" pitchFamily="10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pt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pt.or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8382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AAPT 2012 Winter Meeting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914400" y="3429000"/>
            <a:ext cx="7315200" cy="1676400"/>
          </a:xfrm>
        </p:spPr>
        <p:txBody>
          <a:bodyPr/>
          <a:lstStyle/>
          <a:p>
            <a:pPr lvl="1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Ontario, California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February 4</a:t>
            </a:r>
            <a:r>
              <a:rPr lang="en-US" sz="3600" baseline="30000" dirty="0" smtClean="0">
                <a:solidFill>
                  <a:schemeClr val="tx1"/>
                </a:solidFill>
              </a:rPr>
              <a:t>th</a:t>
            </a:r>
            <a:r>
              <a:rPr lang="en-US" sz="3600" dirty="0" smtClean="0">
                <a:solidFill>
                  <a:schemeClr val="tx1"/>
                </a:solidFill>
              </a:rPr>
              <a:t> – 8</a:t>
            </a:r>
            <a:r>
              <a:rPr lang="en-US" sz="3600" baseline="30000" dirty="0" smtClean="0">
                <a:solidFill>
                  <a:schemeClr val="tx1"/>
                </a:solidFill>
              </a:rPr>
              <a:t>th</a:t>
            </a:r>
            <a:r>
              <a:rPr lang="en-US" sz="3600" dirty="0" smtClean="0">
                <a:solidFill>
                  <a:schemeClr val="tx1"/>
                </a:solidFill>
              </a:rPr>
              <a:t> 2012 </a:t>
            </a:r>
          </a:p>
          <a:p>
            <a:pPr>
              <a:buFont typeface="Courier New" charset="0"/>
              <a:buChar char="o"/>
            </a:pP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Travel to Ontario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8686800" cy="4114800"/>
          </a:xfrm>
        </p:spPr>
        <p:txBody>
          <a:bodyPr/>
          <a:lstStyle/>
          <a:p>
            <a:pPr lvl="1">
              <a:buFont typeface="Courier New"/>
              <a:buChar char="o"/>
            </a:pPr>
            <a:r>
              <a:rPr lang="en-US" sz="3200" dirty="0" smtClean="0">
                <a:solidFill>
                  <a:srgbClr val="7F7F7F"/>
                </a:solidFill>
              </a:rPr>
              <a:t> Avis car rental is offering a discount to all AAPT Winter Meeting attendees. Please call Avis directly at 800-331-1600 or visit their website and use the Avis Worldwide Discount (AWD) number </a:t>
            </a:r>
            <a:r>
              <a:rPr lang="en-US" sz="3200" b="1" dirty="0" smtClean="0">
                <a:solidFill>
                  <a:srgbClr val="7F7F7F"/>
                </a:solidFill>
              </a:rPr>
              <a:t>J945158</a:t>
            </a:r>
            <a:r>
              <a:rPr lang="en-US" sz="3200" dirty="0" smtClean="0">
                <a:solidFill>
                  <a:srgbClr val="7F7F7F"/>
                </a:solidFill>
              </a:rPr>
              <a:t>.   The discount is effective from 7 days before the conference to 7 days after. </a:t>
            </a:r>
            <a:r>
              <a:rPr lang="en-US" sz="3200" dirty="0" smtClean="0"/>
              <a:t> </a:t>
            </a:r>
            <a:endParaRPr lang="en-US" sz="32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Or If You Plan To Drive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8686800" cy="4114800"/>
          </a:xfrm>
        </p:spPr>
        <p:txBody>
          <a:bodyPr/>
          <a:lstStyle/>
          <a:p>
            <a:pPr lvl="1">
              <a:buFont typeface="Courier New"/>
              <a:buChar char="o"/>
            </a:pPr>
            <a:endParaRPr lang="en-US" sz="3200" dirty="0" smtClean="0">
              <a:solidFill>
                <a:srgbClr val="7F7F7F"/>
              </a:solidFill>
            </a:endParaRPr>
          </a:p>
        </p:txBody>
      </p:sp>
      <p:pic>
        <p:nvPicPr>
          <p:cNvPr id="4" name="Picture 3" descr="C:\WINNT40\Profiles\user\Desktop\location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6096000" cy="3246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Conference Hotels</a:t>
            </a:r>
            <a:b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endParaRPr lang="en-US" sz="4400" dirty="0" smtClean="0">
              <a:solidFill>
                <a:schemeClr val="accent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0" y="1943100"/>
            <a:ext cx="4114800" cy="36195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$139 per night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Free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WiFi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Free Parking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Complimentary shuttle from Airport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3-Diamond resort-like property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" name="Picture 5" descr="C:\Christian Bischoff\Fitness Center.JP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042443"/>
            <a:ext cx="3657600" cy="25201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457200" y="203903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Doubletree Hotel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Doubletree Hotel</a:t>
            </a:r>
            <a:b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endParaRPr lang="en-US" sz="4400" dirty="0" smtClean="0">
              <a:solidFill>
                <a:schemeClr val="accent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0" y="1943100"/>
            <a:ext cx="4114800" cy="36195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Starbuck’s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Convenience Store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Porter’s Prime Steakhouse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Misty’s Lounge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Vineyards Wine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3903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On-Site Food and Drink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C:\Christian Bischoff\vineyard-DSCF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59200"/>
            <a:ext cx="3351213" cy="2270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Conference Hotels</a:t>
            </a:r>
            <a:b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endParaRPr lang="en-US" sz="4400" dirty="0" smtClean="0">
              <a:solidFill>
                <a:schemeClr val="accent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800600" y="2039034"/>
            <a:ext cx="4114800" cy="36195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$135 per night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Free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WiFi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Free Parking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Complimentary continental breakfast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Complimentary shuttle from Airport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3903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Radisson Hotel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Rad_fr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3" y="3429000"/>
            <a:ext cx="423980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Radisson Hotel</a:t>
            </a:r>
            <a:b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endParaRPr lang="en-US" sz="4400" dirty="0" smtClean="0">
              <a:solidFill>
                <a:schemeClr val="accent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0" y="1949450"/>
            <a:ext cx="4114800" cy="36195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</a:rPr>
              <a:t>Pacific Grille (fresh California cuisine)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</a:rPr>
              <a:t>D Street Bar &amp; Grill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</a:rPr>
              <a:t>Pacific Express Deli, featuring sandwiches, croissants, snacks and Starbucks© coffee</a:t>
            </a:r>
            <a:endParaRPr lang="en-US" dirty="0" smtClean="0">
              <a:solidFill>
                <a:srgbClr val="7F7F7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3903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On-Site Food and Drink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40005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Conference Hotel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   It is important to patronize the conference hotel because $20 of your nightly bill goes to the convention center to offset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AAPT’s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facilities bill. If you do stay in another Ontario hotel, please consider sending AAPT a $20 per night tax-deductible contribution to offset the Convention Center cost.</a:t>
            </a:r>
          </a:p>
          <a:p>
            <a:pPr>
              <a:buFont typeface="Courier New" charset="0"/>
              <a:buChar char="o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Ontario – A great base for a </a:t>
            </a:r>
            <a:b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California winter vacation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800100" y="2514600"/>
            <a:ext cx="7543800" cy="35052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Ocean beaches within 50 miles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Three ride/ski areas within 50 miles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Disneyland 35 miles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Hollywood 45 miles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Temecula Valley Wine Country 55 miles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San Diego, Palm Springs, Joshua Tree are day trips </a:t>
            </a:r>
          </a:p>
          <a:p>
            <a:pPr>
              <a:buFont typeface="Courier New" charset="0"/>
              <a:buChar char="o"/>
            </a:pPr>
            <a:endParaRPr lang="en-US" dirty="0" smtClean="0">
              <a:solidFill>
                <a:srgbClr val="7F7F7F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Font typeface="Courier New" charset="0"/>
              <a:buChar char="o"/>
            </a:pP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9812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</a:rPr>
              <a:t>Hope to see you there!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541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register for the Winter Meeting go 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www.aapt.org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following the links through “National Meeting.”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199" y="1219200"/>
            <a:ext cx="4495801" cy="166902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Location:  Ontario</a:t>
            </a:r>
            <a:br>
              <a:rPr lang="en-US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  Convention Center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341982" y="3429000"/>
            <a:ext cx="4114799" cy="22860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40 miles east of LA via the 10 Freeway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Adjacent to Ontario International Airport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88226"/>
            <a:ext cx="3124200" cy="213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62000"/>
            <a:ext cx="3275181" cy="2126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832900"/>
            <a:ext cx="65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www.ontariocc.com/about/photo_gallery</a:t>
            </a:r>
            <a:r>
              <a:rPr lang="en-US" sz="2400" dirty="0" smtClean="0"/>
              <a:t>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638300"/>
            <a:ext cx="4362450" cy="17907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Workshops at </a:t>
            </a:r>
            <a:b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Cal Poly Pomona 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5924550"/>
            <a:ext cx="6972300" cy="6477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http://</a:t>
            </a:r>
            <a:r>
              <a:rPr lang="en-US" dirty="0" err="1" smtClean="0">
                <a:solidFill>
                  <a:schemeClr val="tx1"/>
                </a:solidFill>
              </a:rPr>
              <a:t>www.csupomona.edu/about.php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37719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1371600"/>
            <a:ext cx="37719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Meeting</a:t>
            </a:r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 Theme</a:t>
            </a:r>
            <a:b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dirty="0" smtClean="0">
                <a:solidFill>
                  <a:srgbClr val="4F81BD"/>
                </a:solidFill>
              </a:rPr>
              <a:t>The </a:t>
            </a:r>
            <a:r>
              <a:rPr lang="en-US" dirty="0" smtClean="0">
                <a:solidFill>
                  <a:srgbClr val="4F81BD"/>
                </a:solidFill>
              </a:rPr>
              <a:t>Wave</a:t>
            </a:r>
            <a:r>
              <a:rPr lang="en-US" sz="4000" dirty="0" smtClean="0">
                <a:solidFill>
                  <a:srgbClr val="4F81BD"/>
                </a:solidFill>
              </a:rPr>
              <a:t> Nature of Light &amp; Matter </a:t>
            </a:r>
            <a:endParaRPr lang="en-US" sz="4000" dirty="0" smtClean="0">
              <a:solidFill>
                <a:srgbClr val="4F81BD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0" y="2895600"/>
            <a:ext cx="8686800" cy="2895600"/>
          </a:xfrm>
        </p:spPr>
        <p:txBody>
          <a:bodyPr/>
          <a:lstStyle/>
          <a:p>
            <a:pPr lvl="1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 is the 150</a:t>
            </a:r>
            <a:r>
              <a:rPr lang="en-US" sz="3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anniversary of Maxwell’s </a:t>
            </a:r>
            <a:r>
              <a:rPr lang="en-US" sz="3200" dirty="0" smtClean="0">
                <a:solidFill>
                  <a:srgbClr val="7F7F7F"/>
                </a:solidFill>
              </a:rPr>
              <a:t>equations and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75th anniversary of the Davisson-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Germer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Nobel Prize. </a:t>
            </a:r>
            <a:r>
              <a:rPr lang="en-US" sz="3200" dirty="0" smtClean="0">
                <a:solidFill>
                  <a:srgbClr val="7F7F7F"/>
                </a:solidFill>
              </a:rPr>
              <a:t>California is known for its water waves, so j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oin us to explore the physics of waves and entertainment.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Meeting Highlights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/>
          <a:lstStyle/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40 Workshops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60 Invited and Contributed Sessions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 Sessions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20 Area Committee Meetings</a:t>
            </a:r>
          </a:p>
          <a:p>
            <a:pPr>
              <a:buFont typeface="Courier New" charset="0"/>
              <a:buChar char="o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Meeting Highlights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571500" y="2057400"/>
            <a:ext cx="8001000" cy="4114800"/>
          </a:xfrm>
        </p:spPr>
        <p:txBody>
          <a:bodyPr/>
          <a:lstStyle/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Opening Reception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Exhibit of Physics Related Books and Materials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Networking Opportunities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Old Friends 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 New Friends</a:t>
            </a:r>
          </a:p>
          <a:p>
            <a:pPr lvl="1" algn="ctr">
              <a:buNone/>
            </a:pP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Meeting Plenary Speakers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571500" y="2209800"/>
            <a:ext cx="8001000" cy="3200400"/>
          </a:xfrm>
        </p:spPr>
        <p:txBody>
          <a:bodyPr/>
          <a:lstStyle/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Ron Henderson (Dream Works)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Kip Thorne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Richard Muller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Brian Greene (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Richtmyer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Award)</a:t>
            </a:r>
          </a:p>
          <a:p>
            <a:pPr lvl="1" algn="ctr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Symposium On Educational Policy</a:t>
            </a:r>
          </a:p>
          <a:p>
            <a:pPr>
              <a:buFont typeface="Courier New" charset="0"/>
              <a:buChar char="o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2573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Monday, February 6th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0" y="2476500"/>
            <a:ext cx="8915400" cy="3162300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A special program and a special reduced rate for high school physics teachers who have never been to a national meeting. Details will be available by early November.  See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www.aapt.org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or your section rep.</a:t>
            </a:r>
          </a:p>
          <a:p>
            <a:pPr algn="ctr">
              <a:buFont typeface="Courier New" charset="0"/>
              <a:buChar char="o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Travel to Ontario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lvl="1">
              <a:buFont typeface="Courier New"/>
              <a:buChar char="o"/>
            </a:pPr>
            <a:r>
              <a:rPr lang="en-US" sz="3200" dirty="0" smtClean="0">
                <a:solidFill>
                  <a:srgbClr val="7F7F7F"/>
                </a:solidFill>
              </a:rPr>
              <a:t> Ontario International Airport (ONT) is just a few blocks from the convention center and conference hotels. </a:t>
            </a:r>
          </a:p>
          <a:p>
            <a:pPr lvl="1">
              <a:buFont typeface="Courier New"/>
              <a:buChar char="o"/>
            </a:pPr>
            <a:r>
              <a:rPr lang="en-US" sz="3200" dirty="0" smtClean="0">
                <a:solidFill>
                  <a:srgbClr val="7F7F7F"/>
                </a:solidFill>
              </a:rPr>
              <a:t>Alternate airports are</a:t>
            </a:r>
          </a:p>
          <a:p>
            <a:pPr lvl="2">
              <a:buFont typeface="Courier New"/>
              <a:buChar char="o"/>
            </a:pPr>
            <a:r>
              <a:rPr lang="en-US" sz="2800" dirty="0" smtClean="0">
                <a:solidFill>
                  <a:srgbClr val="7F7F7F"/>
                </a:solidFill>
              </a:rPr>
              <a:t>John Wayne/Orange County (SNA) (45 miles)</a:t>
            </a:r>
          </a:p>
          <a:p>
            <a:pPr lvl="2">
              <a:buFont typeface="Courier New"/>
              <a:buChar char="o"/>
            </a:pPr>
            <a:r>
              <a:rPr lang="en-US" sz="2800" dirty="0" smtClean="0">
                <a:solidFill>
                  <a:srgbClr val="7F7F7F"/>
                </a:solidFill>
              </a:rPr>
              <a:t>Los Angeles International (LAX) (50 miles)</a:t>
            </a:r>
          </a:p>
          <a:p>
            <a:pPr lvl="2">
              <a:buFont typeface="Courier New"/>
              <a:buChar char="o"/>
            </a:pPr>
            <a:r>
              <a:rPr lang="en-US" sz="2800" dirty="0" smtClean="0">
                <a:solidFill>
                  <a:srgbClr val="7F7F7F"/>
                </a:solidFill>
              </a:rPr>
              <a:t>Bob Hope/Burbank (BUR) (40 miles)</a:t>
            </a:r>
          </a:p>
          <a:p>
            <a:pPr lvl="1">
              <a:buFont typeface="Courier New"/>
              <a:buChar char="o"/>
            </a:pPr>
            <a:endParaRPr lang="en-US" sz="3600" dirty="0" smtClean="0">
              <a:solidFill>
                <a:srgbClr val="7F7F7F"/>
              </a:solidFill>
            </a:endParaRPr>
          </a:p>
          <a:p>
            <a:pPr lvl="1">
              <a:buFont typeface="Courier New"/>
              <a:buChar char="o"/>
            </a:pPr>
            <a:endParaRPr lang="en-US" sz="36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12AA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WM12AAPT.thmx</Template>
  <TotalTime>353</TotalTime>
  <Words>426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WM12AAPT</vt:lpstr>
      <vt:lpstr>AAPT 2012 Winter Meeting</vt:lpstr>
      <vt:lpstr>Location:  Ontario   Convention Center</vt:lpstr>
      <vt:lpstr>Workshops at  Cal Poly Pomona </vt:lpstr>
      <vt:lpstr>Meeting Theme The Wave Nature of Light &amp; Matter </vt:lpstr>
      <vt:lpstr>Meeting Highlights</vt:lpstr>
      <vt:lpstr>Meeting Highlights</vt:lpstr>
      <vt:lpstr>Meeting Plenary Speakers</vt:lpstr>
      <vt:lpstr>Monday, February 6th</vt:lpstr>
      <vt:lpstr>Travel to Ontario</vt:lpstr>
      <vt:lpstr>Travel to Ontario</vt:lpstr>
      <vt:lpstr>Or If You Plan To Drive</vt:lpstr>
      <vt:lpstr>Conference Hotels </vt:lpstr>
      <vt:lpstr>Doubletree Hotel </vt:lpstr>
      <vt:lpstr>Conference Hotels </vt:lpstr>
      <vt:lpstr>Radisson Hotel </vt:lpstr>
      <vt:lpstr>Conference Hotel</vt:lpstr>
      <vt:lpstr>Ontario – A great base for a  California winter vacation</vt:lpstr>
      <vt:lpstr>Hope to see you there!</vt:lpstr>
    </vt:vector>
  </TitlesOfParts>
  <Company>Physics Department, Cal Poly Pomona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AAPT 2012 Winter Meeting</dc:title>
  <dc:creator>Mary Mogge</dc:creator>
  <cp:lastModifiedBy>mgardner</cp:lastModifiedBy>
  <cp:revision>14</cp:revision>
  <dcterms:created xsi:type="dcterms:W3CDTF">2011-09-28T14:54:53Z</dcterms:created>
  <dcterms:modified xsi:type="dcterms:W3CDTF">2011-09-30T19:26:49Z</dcterms:modified>
</cp:coreProperties>
</file>