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59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143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1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4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8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4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280E-2EF5-44CC-8DA0-DD901674576C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adre.org/ip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746375"/>
          </a:xfrm>
          <a:ln w="63500" cmpd="thickThin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</a:rPr>
              <a:t>What will I do</a:t>
            </a:r>
            <a:br>
              <a:rPr lang="en-US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5400" dirty="0">
                <a:solidFill>
                  <a:schemeClr val="accent1">
                    <a:lumMod val="75000"/>
                  </a:schemeClr>
                </a:solidFill>
              </a:rPr>
              <a:t> when I get back to the office?</a:t>
            </a:r>
          </a:p>
        </p:txBody>
      </p:sp>
    </p:spTree>
    <p:extLst>
      <p:ext uri="{BB962C8B-B14F-4D97-AF65-F5344CB8AC3E}">
        <p14:creationId xmlns:p14="http://schemas.microsoft.com/office/powerpoint/2010/main" val="323686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62100"/>
            <a:ext cx="4572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80264" y="1562100"/>
            <a:ext cx="4572000" cy="3429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58123" y="5791200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Gog</a:t>
            </a:r>
          </a:p>
        </p:txBody>
      </p:sp>
    </p:spTree>
    <p:extLst>
      <p:ext uri="{BB962C8B-B14F-4D97-AF65-F5344CB8AC3E}">
        <p14:creationId xmlns:p14="http://schemas.microsoft.com/office/powerpoint/2010/main" val="185919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Slides from NFW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aapt.org -&gt; Programs -&gt; New Faculty</a:t>
            </a:r>
          </a:p>
        </p:txBody>
      </p:sp>
    </p:spTree>
    <p:extLst>
      <p:ext uri="{BB962C8B-B14F-4D97-AF65-F5344CB8AC3E}">
        <p14:creationId xmlns:p14="http://schemas.microsoft.com/office/powerpoint/2010/main" val="110508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/>
              <a:t>Introductory Physics</a:t>
            </a:r>
            <a:br>
              <a:rPr lang="en-US"/>
            </a:br>
            <a:r>
              <a:rPr lang="en-US"/>
              <a:t> </a:t>
            </a:r>
            <a:r>
              <a:rPr lang="en-US" dirty="0"/>
              <a:t>for the Life Sciences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>
                <a:hlinkClick r:id="rId2"/>
              </a:rPr>
              <a:t>www.compadre.org/ipls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ln w="60325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Reflective Teaching</a:t>
            </a:r>
          </a:p>
        </p:txBody>
      </p:sp>
    </p:spTree>
    <p:extLst>
      <p:ext uri="{BB962C8B-B14F-4D97-AF65-F5344CB8AC3E}">
        <p14:creationId xmlns:p14="http://schemas.microsoft.com/office/powerpoint/2010/main" val="54523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Individually – decide on </a:t>
            </a:r>
            <a:r>
              <a:rPr lang="en-US" b="1" u="sng" dirty="0"/>
              <a:t>one</a:t>
            </a:r>
            <a:r>
              <a:rPr lang="en-US" dirty="0"/>
              <a:t> </a:t>
            </a:r>
            <a:r>
              <a:rPr lang="en-US" b="1" dirty="0"/>
              <a:t>goal</a:t>
            </a:r>
            <a:r>
              <a:rPr lang="en-US" dirty="0"/>
              <a:t>, decide on </a:t>
            </a:r>
            <a:r>
              <a:rPr lang="en-US" b="1" u="sng" dirty="0"/>
              <a:t>one</a:t>
            </a:r>
            <a:r>
              <a:rPr lang="en-US" dirty="0"/>
              <a:t> </a:t>
            </a:r>
            <a:r>
              <a:rPr lang="en-US" b="1" dirty="0"/>
              <a:t>strategy</a:t>
            </a:r>
            <a:r>
              <a:rPr lang="en-US" dirty="0"/>
              <a:t> to achieve that goal – then send yourself an email, text message, Tweet, etc.</a:t>
            </a:r>
          </a:p>
          <a:p>
            <a:endParaRPr lang="en-US" dirty="0"/>
          </a:p>
          <a:p>
            <a:r>
              <a:rPr lang="en-US" dirty="0"/>
              <a:t>Organize into groups according to strategies</a:t>
            </a:r>
          </a:p>
          <a:p>
            <a:endParaRPr lang="en-US" dirty="0"/>
          </a:p>
          <a:p>
            <a:r>
              <a:rPr lang="en-US" dirty="0"/>
              <a:t>Groups articulate about how that strategy moves students towards meeting that goal</a:t>
            </a:r>
          </a:p>
          <a:p>
            <a:r>
              <a:rPr lang="en-US" dirty="0"/>
              <a:t>Decide what resources are necessary</a:t>
            </a:r>
          </a:p>
          <a:p>
            <a:r>
              <a:rPr lang="en-US" dirty="0"/>
              <a:t>Plan for formative and summative assessment</a:t>
            </a:r>
          </a:p>
          <a:p>
            <a:r>
              <a:rPr lang="en-US" dirty="0"/>
              <a:t>Decide about the </a:t>
            </a:r>
            <a:r>
              <a:rPr lang="en-US" dirty="0">
                <a:solidFill>
                  <a:srgbClr val="FF0000"/>
                </a:solidFill>
              </a:rPr>
              <a:t>politics: </a:t>
            </a:r>
            <a:r>
              <a:rPr lang="en-US" dirty="0">
                <a:solidFill>
                  <a:srgbClr val="0070C0"/>
                </a:solidFill>
              </a:rPr>
              <a:t>getting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resources, getting “permission”, reporting to others…</a:t>
            </a:r>
          </a:p>
        </p:txBody>
      </p:sp>
    </p:spTree>
    <p:extLst>
      <p:ext uri="{BB962C8B-B14F-4D97-AF65-F5344CB8AC3E}">
        <p14:creationId xmlns:p14="http://schemas.microsoft.com/office/powerpoint/2010/main" val="216260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       </a:t>
            </a:r>
            <a:r>
              <a:rPr lang="en-US" sz="4000" dirty="0">
                <a:solidFill>
                  <a:srgbClr val="0070C0"/>
                </a:solidFill>
              </a:rPr>
              <a:t>Strategies</a:t>
            </a:r>
          </a:p>
          <a:p>
            <a:r>
              <a:rPr lang="en-US" dirty="0"/>
              <a:t>Peer instruction/TPS</a:t>
            </a:r>
          </a:p>
          <a:p>
            <a:r>
              <a:rPr lang="en-US" dirty="0"/>
              <a:t>Whiteboards</a:t>
            </a:r>
          </a:p>
          <a:p>
            <a:r>
              <a:rPr lang="en-US" dirty="0"/>
              <a:t>Simulations</a:t>
            </a:r>
          </a:p>
          <a:p>
            <a:r>
              <a:rPr lang="en-US" dirty="0" err="1"/>
              <a:t>JiTT</a:t>
            </a:r>
            <a:endParaRPr lang="en-US" dirty="0"/>
          </a:p>
          <a:p>
            <a:r>
              <a:rPr lang="en-US" dirty="0"/>
              <a:t>Sequences of Questions to construct models</a:t>
            </a:r>
          </a:p>
          <a:p>
            <a:r>
              <a:rPr lang="en-US" dirty="0"/>
              <a:t>Group problem solving</a:t>
            </a:r>
          </a:p>
          <a:p>
            <a:r>
              <a:rPr lang="en-US" dirty="0"/>
              <a:t>Tutorials</a:t>
            </a:r>
          </a:p>
          <a:p>
            <a:r>
              <a:rPr lang="en-US" dirty="0"/>
              <a:t>Context rich problems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27054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What will I do  when I get back to the office?</vt:lpstr>
      <vt:lpstr>PowerPoint Presentation</vt:lpstr>
      <vt:lpstr>Slides from NFW</vt:lpstr>
      <vt:lpstr>Introductory Physics  for the Life Sciences</vt:lpstr>
      <vt:lpstr>Reflective Teaching</vt:lpstr>
      <vt:lpstr>Agenda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I do when I get home</dc:title>
  <dc:creator>rhilborn</dc:creator>
  <cp:lastModifiedBy>Robert Hilborn</cp:lastModifiedBy>
  <cp:revision>28</cp:revision>
  <dcterms:created xsi:type="dcterms:W3CDTF">2015-11-22T15:06:36Z</dcterms:created>
  <dcterms:modified xsi:type="dcterms:W3CDTF">2016-11-20T14:17:01Z</dcterms:modified>
</cp:coreProperties>
</file>