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57" r:id="rId4"/>
    <p:sldId id="258" r:id="rId5"/>
    <p:sldId id="260" r:id="rId6"/>
    <p:sldId id="263" r:id="rId7"/>
    <p:sldId id="266" r:id="rId8"/>
    <p:sldId id="267" r:id="rId9"/>
    <p:sldId id="269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5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1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C1E2-8B8A-FC4F-A22B-303BDF0BBB99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3B93-F621-D948-B345-3AF4648F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7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C1E2-8B8A-FC4F-A22B-303BDF0BBB99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3B93-F621-D948-B345-3AF4648F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2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C1E2-8B8A-FC4F-A22B-303BDF0BBB99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3B93-F621-D948-B345-3AF4648F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4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C1E2-8B8A-FC4F-A22B-303BDF0BBB99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3B93-F621-D948-B345-3AF4648F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C1E2-8B8A-FC4F-A22B-303BDF0BBB99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3B93-F621-D948-B345-3AF4648F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8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C1E2-8B8A-FC4F-A22B-303BDF0BBB99}" type="datetimeFigureOut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3B93-F621-D948-B345-3AF4648F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4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C1E2-8B8A-FC4F-A22B-303BDF0BBB99}" type="datetimeFigureOut">
              <a:rPr lang="en-US" smtClean="0"/>
              <a:t>6/16/20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3B93-F621-D948-B345-3AF4648F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C1E2-8B8A-FC4F-A22B-303BDF0BBB99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3B93-F621-D948-B345-3AF4648F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C1E2-8B8A-FC4F-A22B-303BDF0BBB99}" type="datetimeFigureOut">
              <a:rPr lang="en-US" smtClean="0"/>
              <a:t>6/16/20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3B93-F621-D948-B345-3AF4648F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5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C1E2-8B8A-FC4F-A22B-303BDF0BBB99}" type="datetimeFigureOut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3B93-F621-D948-B345-3AF4648F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0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C1E2-8B8A-FC4F-A22B-303BDF0BBB99}" type="datetimeFigureOut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3B93-F621-D948-B345-3AF4648F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8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5C1E2-8B8A-FC4F-A22B-303BDF0BBB99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33B93-F621-D948-B345-3AF4648F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1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client=safari&amp;bih=907&amp;biw=1237&amp;hl=en&amp;q=how+to+pronounce+triage&amp;stick=H4sIAAAAAAAAAOMIfcRowS3w8sc9YSn9SWtOXmPU5OINKMrPK81LzkwsyczPExLiYglJLcoV4pLi4GIrKcpMTE-1YlFiSs3jWcQqnpFfrlCSr1AA1JEP1JKqAFEAAO_Hr3NXAAAA&amp;pron_lang=en&amp;pron_country=us&amp;sa=X&amp;ved=2ahUKEwiY3vP91OroAhU3j3IEHUAaDEgQ3eEDMAB6BAgJEA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oom full of furniture&#10;&#10;Description automatically generated">
            <a:extLst>
              <a:ext uri="{FF2B5EF4-FFF2-40B4-BE49-F238E27FC236}">
                <a16:creationId xmlns:a16="http://schemas.microsoft.com/office/drawing/2014/main" id="{BA1E1C4F-A8F8-B545-B787-DDFB63918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860" r="8473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F3466-A1A4-664E-8E44-996FBFF52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552" y="1101342"/>
            <a:ext cx="7212724" cy="29005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APS Office of Government Affairs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Advocacy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8BFDD-A226-3B49-9888-8D48CE2E4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369" y="5578300"/>
            <a:ext cx="4711262" cy="985837"/>
          </a:xfrm>
        </p:spPr>
        <p:txBody>
          <a:bodyPr>
            <a:normAutofit/>
          </a:bodyPr>
          <a:lstStyle/>
          <a:p>
            <a:pPr>
              <a:spcBef>
                <a:spcPts val="100"/>
              </a:spcBef>
            </a:pPr>
            <a:r>
              <a:rPr lang="en-US" sz="1800" dirty="0">
                <a:solidFill>
                  <a:srgbClr val="FFFFFF"/>
                </a:solidFill>
              </a:rPr>
              <a:t>Francis </a:t>
            </a:r>
            <a:r>
              <a:rPr lang="en-US" sz="1800" dirty="0" err="1">
                <a:solidFill>
                  <a:srgbClr val="FFFFFF"/>
                </a:solidFill>
              </a:rPr>
              <a:t>Slakey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spcBef>
                <a:spcPts val="100"/>
              </a:spcBef>
            </a:pPr>
            <a:r>
              <a:rPr lang="en-US" sz="1800" dirty="0">
                <a:solidFill>
                  <a:srgbClr val="FFFFFF"/>
                </a:solidFill>
              </a:rPr>
              <a:t>Chief Government Affairs Officer</a:t>
            </a:r>
          </a:p>
          <a:p>
            <a:pPr>
              <a:spcBef>
                <a:spcPts val="100"/>
              </a:spcBef>
            </a:pPr>
            <a:r>
              <a:rPr lang="en-US" sz="1800" dirty="0">
                <a:solidFill>
                  <a:srgbClr val="FFFFFF"/>
                </a:solidFill>
              </a:rPr>
              <a:t>June 18, 2020</a:t>
            </a:r>
          </a:p>
        </p:txBody>
      </p:sp>
    </p:spTree>
    <p:extLst>
      <p:ext uri="{BB962C8B-B14F-4D97-AF65-F5344CB8AC3E}">
        <p14:creationId xmlns:p14="http://schemas.microsoft.com/office/powerpoint/2010/main" val="1577170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6E983-3D85-4D45-8387-AD377488A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87" r="1" b="29848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8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C67B7-7C49-274B-83C0-C94DA0C8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Primary OGA Advocacy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28D03-7742-6A45-85E7-DF96E096B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748" y="2508797"/>
            <a:ext cx="3574503" cy="2672803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COVID response</a:t>
            </a:r>
          </a:p>
          <a:p>
            <a:pPr lvl="0"/>
            <a:r>
              <a:rPr lang="en-US" sz="1600" dirty="0"/>
              <a:t>Executive Order banning Chinese grad students, postdocs, and visiting scholars</a:t>
            </a:r>
          </a:p>
          <a:p>
            <a:pPr lvl="0"/>
            <a:r>
              <a:rPr lang="en-US" sz="1600" dirty="0"/>
              <a:t>threatened Executive Order suspending Optional Practical Training</a:t>
            </a:r>
          </a:p>
          <a:p>
            <a:pPr lvl="0"/>
            <a:r>
              <a:rPr lang="en-US" sz="1600" dirty="0"/>
              <a:t>Sen. Schumer’s “Endless Frontier Act”</a:t>
            </a:r>
          </a:p>
        </p:txBody>
      </p:sp>
    </p:spTree>
    <p:extLst>
      <p:ext uri="{BB962C8B-B14F-4D97-AF65-F5344CB8AC3E}">
        <p14:creationId xmlns:p14="http://schemas.microsoft.com/office/powerpoint/2010/main" val="221960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B20910DE-4854-8E41-898A-A064DB8CE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673" y="1576552"/>
            <a:ext cx="6463863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1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tri·age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0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assignment of degrees of urgency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decide the order of treatment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4">
            <a:hlinkClick r:id="rId2"/>
            <a:extLst>
              <a:ext uri="{FF2B5EF4-FFF2-40B4-BE49-F238E27FC236}">
                <a16:creationId xmlns:a16="http://schemas.microsoft.com/office/drawing/2014/main" id="{F533D83B-65BA-BB45-A32E-F9A322992D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47307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0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56BE4-306F-3342-A4B9-24EDD8444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057" y="2545208"/>
            <a:ext cx="5793171" cy="3322192"/>
          </a:xfrm>
        </p:spPr>
        <p:txBody>
          <a:bodyPr>
            <a:normAutofit/>
          </a:bodyPr>
          <a:lstStyle/>
          <a:p>
            <a:pPr marL="466725" indent="-466725">
              <a:buFont typeface="Wingdings" pitchFamily="2" charset="2"/>
              <a:buChar char="q"/>
            </a:pPr>
            <a:r>
              <a:rPr lang="en-US" sz="2000" dirty="0"/>
              <a:t>Ensure that grad students and post docs continue to be supported by the federal grants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691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56BE4-306F-3342-A4B9-24EDD8444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057" y="2545208"/>
            <a:ext cx="5793171" cy="3322192"/>
          </a:xfrm>
        </p:spPr>
        <p:txBody>
          <a:bodyPr>
            <a:normAutofit/>
          </a:bodyPr>
          <a:lstStyle/>
          <a:p>
            <a:pPr marL="466725" indent="-466725">
              <a:buFont typeface="Wingdings" pitchFamily="2" charset="2"/>
              <a:buChar char="q"/>
            </a:pPr>
            <a:r>
              <a:rPr lang="en-US" sz="2000" dirty="0"/>
              <a:t>Ensure that grad students and post docs continue to be supported by the federal grants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E8E276-69F2-BD4E-B6F3-1C854DF28224}"/>
              </a:ext>
            </a:extLst>
          </p:cNvPr>
          <p:cNvSpPr txBox="1"/>
          <p:nvPr/>
        </p:nvSpPr>
        <p:spPr>
          <a:xfrm>
            <a:off x="1805057" y="2425464"/>
            <a:ext cx="51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87154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DE8E73-5834-0849-9BA8-E0B1582AD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772" y="366939"/>
            <a:ext cx="4892485" cy="6331452"/>
          </a:xfrm>
        </p:spPr>
      </p:pic>
    </p:spTree>
    <p:extLst>
      <p:ext uri="{BB962C8B-B14F-4D97-AF65-F5344CB8AC3E}">
        <p14:creationId xmlns:p14="http://schemas.microsoft.com/office/powerpoint/2010/main" val="135523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3CC5522-8401-7946-99F8-1559657CE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819241"/>
              </p:ext>
            </p:extLst>
          </p:nvPr>
        </p:nvGraphicFramePr>
        <p:xfrm>
          <a:off x="2605579" y="607953"/>
          <a:ext cx="4205123" cy="564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5943600" imgH="7975600" progId="Word.Document.12">
                  <p:embed/>
                </p:oleObj>
              </mc:Choice>
              <mc:Fallback>
                <p:oleObj name="Document" r:id="rId3" imgW="5943600" imgH="797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5579" y="607953"/>
                        <a:ext cx="4205123" cy="5642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26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1BECA-1929-7A41-B564-80D5DE61E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195" y="643467"/>
            <a:ext cx="425960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9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6D6436-A266-DF4E-BBCC-765C3A87D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629" y="316460"/>
            <a:ext cx="5353504" cy="6928065"/>
          </a:xfrm>
        </p:spPr>
      </p:pic>
    </p:spTree>
    <p:extLst>
      <p:ext uri="{BB962C8B-B14F-4D97-AF65-F5344CB8AC3E}">
        <p14:creationId xmlns:p14="http://schemas.microsoft.com/office/powerpoint/2010/main" val="386219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99</Words>
  <Application>Microsoft Macintosh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Wingdings</vt:lpstr>
      <vt:lpstr>Office Theme</vt:lpstr>
      <vt:lpstr>Document</vt:lpstr>
      <vt:lpstr>APS Office of Government Affairs  Advocacy Update</vt:lpstr>
      <vt:lpstr>Primary OGA Advocacy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 Office of Government Affairs  Advocacy Update</dc:title>
  <dc:creator>gina eppolito</dc:creator>
  <cp:lastModifiedBy>gina eppolito</cp:lastModifiedBy>
  <cp:revision>4</cp:revision>
  <dcterms:created xsi:type="dcterms:W3CDTF">2020-06-02T19:57:59Z</dcterms:created>
  <dcterms:modified xsi:type="dcterms:W3CDTF">2020-06-16T20:08:52Z</dcterms:modified>
</cp:coreProperties>
</file>