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94661"/>
  </p:normalViewPr>
  <p:slideViewPr>
    <p:cSldViewPr snapToGrid="0" snapToObjects="1">
      <p:cViewPr varScale="1">
        <p:scale>
          <a:sx n="163" d="100"/>
          <a:sy n="163"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e Hutson" userId="223666615_tp_box" providerId="OAuth2" clId="{56BAC318-61CF-A04F-B475-52D00C0FE12D}"/>
    <pc:docChg chg="custSel modSld">
      <pc:chgData name="Shane Hutson" userId="223666615_tp_box" providerId="OAuth2" clId="{56BAC318-61CF-A04F-B475-52D00C0FE12D}" dt="2020-06-19T19:04:35.783" v="0" actId="7634"/>
      <pc:docMkLst>
        <pc:docMk/>
      </pc:docMkLst>
      <pc:sldChg chg="addSp">
        <pc:chgData name="Shane Hutson" userId="223666615_tp_box" providerId="OAuth2" clId="{56BAC318-61CF-A04F-B475-52D00C0FE12D}" dt="2020-06-19T19:04:35.783" v="0" actId="7634"/>
        <pc:sldMkLst>
          <pc:docMk/>
          <pc:sldMk cId="2638344982" sldId="257"/>
        </pc:sldMkLst>
        <pc:inkChg chg="add">
          <ac:chgData name="Shane Hutson" userId="223666615_tp_box" providerId="OAuth2" clId="{56BAC318-61CF-A04F-B475-52D00C0FE12D}" dt="2020-06-19T19:04:35.783" v="0" actId="7634"/>
          <ac:inkMkLst>
            <pc:docMk/>
            <pc:sldMk cId="2638344982" sldId="257"/>
            <ac:inkMk id="2" creationId="{3BCB0546-CF7B-434B-8F9A-9D7F99617806}"/>
          </ac:inkMkLst>
        </pc:inkChg>
      </pc:sldChg>
      <pc:sldChg chg="addSp">
        <pc:chgData name="Shane Hutson" userId="223666615_tp_box" providerId="OAuth2" clId="{56BAC318-61CF-A04F-B475-52D00C0FE12D}" dt="2020-06-19T19:04:35.783" v="0" actId="7634"/>
        <pc:sldMkLst>
          <pc:docMk/>
          <pc:sldMk cId="713536884" sldId="258"/>
        </pc:sldMkLst>
        <pc:inkChg chg="add">
          <ac:chgData name="Shane Hutson" userId="223666615_tp_box" providerId="OAuth2" clId="{56BAC318-61CF-A04F-B475-52D00C0FE12D}" dt="2020-06-19T19:04:35.783" v="0" actId="7634"/>
          <ac:inkMkLst>
            <pc:docMk/>
            <pc:sldMk cId="713536884" sldId="258"/>
            <ac:inkMk id="5" creationId="{E22CF84E-61ED-6E47-A7BD-8AE28C425657}"/>
          </ac:inkMkLst>
        </pc:inkChg>
      </pc:sldChg>
      <pc:sldChg chg="addSp">
        <pc:chgData name="Shane Hutson" userId="223666615_tp_box" providerId="OAuth2" clId="{56BAC318-61CF-A04F-B475-52D00C0FE12D}" dt="2020-06-19T19:04:35.783" v="0" actId="7634"/>
        <pc:sldMkLst>
          <pc:docMk/>
          <pc:sldMk cId="3121805242" sldId="260"/>
        </pc:sldMkLst>
        <pc:inkChg chg="add">
          <ac:chgData name="Shane Hutson" userId="223666615_tp_box" providerId="OAuth2" clId="{56BAC318-61CF-A04F-B475-52D00C0FE12D}" dt="2020-06-19T19:04:35.783" v="0" actId="7634"/>
          <ac:inkMkLst>
            <pc:docMk/>
            <pc:sldMk cId="3121805242" sldId="260"/>
            <ac:inkMk id="2" creationId="{34FEEB38-7BB8-7E44-B55D-F45B09B9447C}"/>
          </ac:inkMkLst>
        </pc:inkChg>
      </pc:sldChg>
      <pc:sldChg chg="addSp">
        <pc:chgData name="Shane Hutson" userId="223666615_tp_box" providerId="OAuth2" clId="{56BAC318-61CF-A04F-B475-52D00C0FE12D}" dt="2020-06-19T19:04:35.783" v="0" actId="7634"/>
        <pc:sldMkLst>
          <pc:docMk/>
          <pc:sldMk cId="2326503405" sldId="261"/>
        </pc:sldMkLst>
        <pc:inkChg chg="add">
          <ac:chgData name="Shane Hutson" userId="223666615_tp_box" providerId="OAuth2" clId="{56BAC318-61CF-A04F-B475-52D00C0FE12D}" dt="2020-06-19T19:04:35.783" v="0" actId="7634"/>
          <ac:inkMkLst>
            <pc:docMk/>
            <pc:sldMk cId="2326503405" sldId="261"/>
            <ac:inkMk id="5" creationId="{AAF9D5E6-3BB8-F84C-A1D3-C4011E0C4D70}"/>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19T19:05:54.006"/>
    </inkml:context>
    <inkml:brush xml:id="br0">
      <inkml:brushProperty name="width" value="0.05292" units="cm"/>
      <inkml:brushProperty name="height" value="0.05292" units="cm"/>
      <inkml:brushProperty name="color" value="#3165BB"/>
    </inkml:brush>
  </inkml:definitions>
  <inkml:trace contextRef="#ctx0" brushRef="#br0">24376 8155 24575,'0'0'0</inkml:trace>
  <inkml:trace contextRef="#ctx0" brushRef="#br0" timeOffset="1">23633 8770 24575,'-66'-16'0,"0"0"0,-1 0 0,1 0 0,0 0 0,-1 0 0,1 0 0,0 0 0,-2 3 0,-1 1 0,-1 0 0,0 1 0,-1 1 0,-1 1 0,1 1 0,-1 2 0,0 1 0,6 7 0,-1 1 0,1-1 0,-1 0 0,0 0 0,1 0 0,-1 0 0,1 0 0,-1 0 0,1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19T19:05:54.014"/>
    </inkml:context>
    <inkml:brush xml:id="br0">
      <inkml:brushProperty name="width" value="0.09086" units="cm"/>
      <inkml:brushProperty name="height" value="0.09086" units="cm"/>
      <inkml:brushProperty name="color" value="#FF0000"/>
    </inkml:brush>
    <inkml:brush xml:id="br1">
      <inkml:brushProperty name="width" value="0.05292" units="cm"/>
      <inkml:brushProperty name="height" value="0.05292" units="cm"/>
      <inkml:brushProperty name="color" value="#3165BB"/>
    </inkml:brush>
  </inkml:definitions>
  <inkml:trace contextRef="#ctx0" brushRef="#br0">14534 16266 8965,'-1'5'3085,"-2"-2"-2749,-3-2 1,2-2 0,1-2 0,2-3-1,1-2 1,0-2 0,0 1-336,0 0 0,0 0 0,0-1 1,0 1-1,1-1 0,1-2 0,1-1 1,-1-2-1,-1 0 0,-1-1 0,0 1 1,0-3-1,0-2 0,0-1 0,0 0 1,0 2-1,0 3 0,0 0 1,0 1 143,0 0 1,0-1 0,-1 3-1,-1 2 1,-1 1 161,1 0 0,1 4 1,0 0 201,-3-1-607,3 3 1,-2 0 0,6 8 35,4 2 0,-2 2 0,1 1 0,1 1 0,2 0 0,0 1 46,0 2 0,0 3 0,1-1 0,-1 0 0,0 1 0,2 0 14,1 2 0,-1 0 0,1-2 0,-1 0 1,1-1-15,0 0 0,1-2 1,-4-3-1,0 2 0,0 0 24,1 0 0,1-5 0,-1-1 0,-1 0 1,-1 0-1,0 0 36,2-2 0,-4-1 0,0-3 0,0-1 1,0-3-1,0-5-42,-2-2 1,-1-6 0,-3 1 0,0-5 0,0-4 0,-1-1-49,-2-2 0,-3-1 1,-5-1-1,1-1 0,2 1 1,-1 1 52,1 1 0,2 4 0,1 2 0,0 4 0,3 1 1,0 4-288,-1 2 1,2 0-1,-2 5 1,1-2-1360,-1 2 1,2 3 1190,-2 6 0,6 2 0,2 5 1</inkml:trace>
  <inkml:trace contextRef="#ctx0" brushRef="#br0" timeOffset="1">14953 16089 7646,'6'0'74,"1"0"1,0 0 0,1-1-1,1-1 1,1-2 0,-1 0 0,0-1-1,0-1 1,-2-1 0,-1-1-83,1-1 0,-2-1 1,-1 1-1,-1 0 1,0-1-1,-1 1 1,-2 0 56,-3-1 0,-2 2 0,-5 2 0,1 3 0,0 2 0,-1 1 20,1 0 1,0 3 0,-1 1 0,2 2 0,2 4 0,3 2 217,2 2 1,-2 2 0,0 3-1,2-1 1,3 1 0,4-2-175,2-1 0,1 0 0,1-2 0,0-2 0,3 0 0,2-4-218,3 0 1,0-4 0,0 0 0,-1-3 0,0-1 0,1-1-356,-2-3 1,-2-1 0,0-4-1,0 1 1,-3 0-1594,-1 2 2053,-5 0 0,4-7 0,-4-2 0</inkml:trace>
  <inkml:trace contextRef="#ctx0" brushRef="#br0" timeOffset="2">15298 15754 8186,'0'6'-105,"0"0"1,0 2 293,0 0 1,0 5 0,1 3 0,1 1-1,2 3 1,0 1 60,0 1 1,0 0-1,-2-1 1,2 1-1,-1-2 36,1 0 0,-3-4 0,3-2 0,0-1-180,2-1 1,3-6-1,0-4 1,0-4-1,1-5-160,-1-5 1,1-2-1,2-5 1,0 2-1,-1 0 1,0 3-268,-2 0 1,0 6 0,1 5 0,0 2 201,2 1 1,-4 5-1,1 4 1,-1 5-1,0 1 106,2 1 0,-5-1 0,-2 4 0,-2 0 0,-2-1 0,-2 1 221,-3-1 1,-4-3 0,-2-2 0,-3 0 0,-3-2 0,-2-2-1,-1-2-131,-4-3 1,0 0 0,-1-2 0,-1 0 0,2-2 0,2-4 0,3-3-2616,3-4 2538,4 0 0,4-2 0,-1-2 0</inkml:trace>
  <inkml:trace contextRef="#ctx0" brushRef="#br0" timeOffset="3">15661 16033 8143,'6'-1'-67,"0"-1"1,0 0 0,1 2 0,-2 3 0,0 2 218,0 3 1,-2-2-1,4 1 1,-1 2-1,0 1 1,-1 1 0,-1-1-27,-2 1 0,2-2 0,0 0-46,-2 1 0,-1-6 0,-1-4 0,0-5-35,0-4 1,-3-1 0,-1-2-1,2-4 1,1-1 0,0-2 20,-2 0 0,2 2 0,-1 0 1,3 3-1,3 0 32,1 3 0,2 2 1,2 2-1,0 4 1,1 2-1,-1 1-212,0 0 0,1 1 0,-1 1 0,1 2 0,3 2 0,1 1-793,1 1 0,2-2 26,-1 1 0,-3-5 881,0 1 0,1 2 0,0 0 0</inkml:trace>
  <inkml:trace contextRef="#ctx0" brushRef="#br0" timeOffset="4">16089 15977 8039,'-6'0'353,"1"-1"-130,1-2 1,-1-2 0,3-4 0,-1-1 73,1 1-81,-3 0 18,4 4 1,-4-3-1,2 5-105,-3 1 1,-2 5 0,1 4 0,2 1 0,0 1 0,1 2 0,-2 0-160,1 1 0,2 4 1,-2-4-1,1 1 1,2-1-1,1 0-169,1 0 0,0-5 0,1-2 0,2-1 106,3-2 0,2 0 1,2-4-1,-1 0 1,0-2-1,1 0-223,-1 0 1,-3 1 0,0 3 0,2 1-556,0 2 0,-2 2 871,0 5 0,0-1 0,4 0 0</inkml:trace>
  <inkml:trace contextRef="#ctx0" brushRef="#br0" timeOffset="5">16238 15940 8143,'0'-9'70,"0"0"1,-1 0 0,-2 3 116,-3 3 1,1 2-1,-2 1 1,0 0-1,-1 0 1,0 1-168,1 2 1,2 1 0,3 3-1,-1 0 1,1 0 0,1 1-14,1 1 0,4 1 0,2-1 0,4 0 0,1 1 0,1-1-1,0 0 0,-2 1 1,-1 0-1,1 1 1,-2 2-1,-2-2 0,-3 0 151,-2-2 1,-1 0-1,-1 0 1,-2 1-1,-3-1-163,-2 0 1,-5 0 0,0-3 0,-1-2 0,0-1 0,1 0-451,-1-1 0,-1-5 1,2-3-1,3-2 0,1-1 0,4 2 122,1 1 1,1 0-1,4-3 1,2 2-1,4 2 334,5 1 0,2-3 0,5 2 0</inkml:trace>
  <inkml:trace contextRef="#ctx0" brushRef="#br0" timeOffset="6">16368 15782 8143,'7'1'4,"-2"2"150,-1 3 1,-1 7-1,-2 2 1,1 3-1,1 0 1,0 2 130,2 2 0,-4-3-126,2 3 1,-2-2 0,-1-2 0,0 0 0,0-2 59,0-4 0,0-2 0,-1-1 0,-1-2 0,-1-3-159,0-3 1,2-1-1,1-9 1,0-5 0,1-2-1,3-3-163,2 0 1,2 2 0,1 0-1,1 3 1,0 0 0,1 3 42,2 1 1,0 1 0,-1 2 0,1 2-1,1 1 1,-1 2 0,-2 1-253,0 1 1,-2 0 0,-1 1 311,-2 2 0,3 2 0,-4 4 0</inkml:trace>
  <inkml:trace contextRef="#ctx0" brushRef="#br0" timeOffset="7">16508 16015 8143,'1'16'52,"2"1"1,3 0 0,3-1 233,0-2 0,3 2 1,2-4-1,-1 0 1,1-2-1,-2-1-254,2 1 1,-4-5 0,2-2-33,-1-2 0,2-1 0,2 0 0</inkml:trace>
  <inkml:trace contextRef="#ctx0" brushRef="#br0" timeOffset="8">16778 16005 8184,'5'-6'-213,"-2"0"1,-1-1 0,1-2 94,0 0 1,4-1 0,-2-2 0,0-1 0,-1-1 0,-1 1 0,1 2 361,-2 0 0,-1-1 1,-1-1-1,0 2 408,0 1 1,-4 5-1,-3 1 1,-1 3-409,-1 1 0,-1 1 1,1 3-1,-1 3 0,-2 3 1,1 4-137,3 0 0,-2 1 0,5 1 0,-1-1 0,1-2 0,1-2-190,2 0 0,2-3 0,4-2 0,4-3 0,5-2-26,1-1 1,0-3-1,3-1 1,-1 0-1,-1-1 1,1 1 0,-2 0 141,0 2 0,-2 0 1,-3 4-1,1 1 0,-2 3-23,-2 2 1,1 5 0,-4-1 0,1-1 0,-1 0-1,0-2-2057,-1 0 2046,-1 1 0,-1-5 0,0-1 0</inkml:trace>
  <inkml:trace contextRef="#ctx0" brushRef="#br0" timeOffset="9">13864 15912 8192,'-5'4'14,"0"-2"1,2 5-1,0 0 1,1 2-1,1 3 1,1 1-1,0 2 1,0 1 0,0 2-1,0 1 1,0 2-1,0 2 164,0 1 1,0-4 0,1 2 0,1-2 0,2-2 0,2 0 0,0-2 0,1-1-29,2-2 1,-1-3 0,5-5 0,1-1-1,0-2 1,2-1 0,0-2 37,4-2 0,-1-3 1,5-7-1,0-2 1,-1-4-40,0-3 0,-2 2 1,-2-5-1,-1-1 0,0 0 1,-3 0-1,-5 1 1,-3 0 1,-5-2 0,0-1 0,-4 0 0,-4 1 0,-3 2-352,-4 3 1,3 4 0,-4 2-90,1 4 1,3 3 0,-4 2 0,2 4 0,-1 3 0,2 3 0,2 5 0,1 3-2794,2 4 3083,4 3 0,-6 1 0,3-1 0</inkml:trace>
  <inkml:trace contextRef="#ctx0" brushRef="#br0" timeOffset="10">14227 16210 9266,'9'10'1506,"1"-1"0,-1 0-554,0 0 0,1-3-952,-1-3 0,0-2 0,0-1 0</inkml:trace>
  <inkml:trace contextRef="#ctx0" brushRef="#br0" timeOffset="11">17374 16005 7581,'0'-6'170,"1"0"1,1-1 0,1-2 675,-1 0 0,-1 3 1,0 1 153,2 1-770,-1 0-206,2 4 0,-4 2-98,0 1 0,0-1 0,0 4 0,0 1 48,0 1 0,0 5 0,0-1 0,0 1 0,0-1 1,0 2-1,0-1 14,0 0 1,1 1 0,2-3 0,3 1 0,2-3 12,2-2 1,-1-5 0,0 1 0,1-3 0,-1-4 0,0-4-39,0-3 0,1-3 0,-1 3 1,-1-3-1,0 1-1055,-2-1 909,-4 2 0,3 11 0,-3 4 0,2 5 0,0 4 155,1 0 0,2 4 0,-2-4 0,1-1 0,0 0 0,2-3 0,0-1 167,1-1 1,1-3 0,-1 0 0,0-3-1,0-3 1,1-5 8,-1-3 1,0 0-1,1-4 1,-1 1 0,-1 0-1,-2 1-212,-2 1 1,-3 2 0,-1 1 0,0-1-1067,0 1 1,1 4 1129,2 2 0,2 6 0,4 2 0</inkml:trace>
  <inkml:trace contextRef="#ctx0" brushRef="#br0" timeOffset="12">17914 15968 8082,'5'-1'846,"-2"-2"-701,-2-2 0,-5 0 0,-2 2 0,-3 3 0,-3 3-108,0 3 0,-4 2 0,4 1 0,1 2 0,0 0 0,2 2-71,0-2 1,2 2 0,2 0 0,1-2 0,3 0 0,3-2 0,4-1 40,3-2 1,1 2-1,2-5 1,4-1-1,2-2 1,-1-3 133,-1-4 1,-3-1 0,-4-2 0,1-2 0,-2 0 0,-2 0-83,-3-2 0,-2 4 1,-1-3-1,-1 3 0,-2 1 1,-4-1-453,-4 1 1,0 3-1,-2 1 1,0 1-1,1 2-1980,1 0 2373,0 2 0,6 5 0,1 0 0</inkml:trace>
  <inkml:trace contextRef="#ctx0" brushRef="#br0" timeOffset="13">18110 15968 8082,'6'1'509,"0"2"1,-4 2-353,1 5 0,-2-4 1,-1 0-1,0 1 1,0 2-1,0 0-30,0 0 0,0 1 0,-1-1 0,-1 0 46,-1 1-132,0-5 1,3-5-1,0-7 1,0-1 0,0-2-1,0-2-62,0 0 0,0-3 1,0 1-1,1 1 1,1-1-1,2 3 126,1 0 0,-2 2 0,4 1 0,-1 1 1,0 1-178,0 2 0,-3 0 0,4 2-761,0-1 0,-2 0 833,1 3 0,0-4 0,4-1 0</inkml:trace>
  <inkml:trace contextRef="#ctx0" brushRef="#br0" timeOffset="14">18352 15745 8082,'8'4'0,"-2"2"267,-3 2 1,1 2 0,0 0 0,-2 2 0,-1 4 0,-1 1-1,0 2 1,0 1-105,0 1 1,0-1 0,0 2 0,0-3 0,0 0-1,0 0-24,0-1 0,-3 0 0,-1-2 1,2-1-242,1-2 0,1-2 0,1-9 1,1-8 46,2-8 1,3-3 0,0-2-1,3 0 1,3 1 0,-2 0 182,-1 3 0,0 0 0,-1 5 1,0-1-1,1 3 0,-1 1 0,0 1-235,1 0 0,-4 2 1,0-1-1,0 0 0,0 1 1,0-1-1194,-2 0 1,-1 1 1299,-3-2 0,4 4 0,1-2 0</inkml:trace>
  <inkml:trace contextRef="#ctx0" brushRef="#br0" timeOffset="15">18482 15949 8082,'9'10'204,"-2"-1"1,-1 0 0,1 0 0,1-2 225,2-1 0,-1-3 0,0 2 0,1 1 0,-1-2 0,0 1 0,0-1-417,1 0 0,-1 0 1,0-2-1,1 1 1,-1 0-807,0-2 1,1-2 0,-2-3 0,-1-2 404,-1-2 0,1-3 0,2 0 0,0 3 0,1 0 0,-1 0 0,0 1 483,0 1 1,-2 3 0,-1-2 350,1 1 0,-4 2 0,-3 5 1,-6 2-1,-4 2 42,-3 2 0,-3-1 0,0 4 1,0-2-1,-1 0-473,2-1 0,3-1 1,1-1-1,2-1 0,4-1-222,1 0 0,6-3 0,8 1 0,5-2 0,6-1 0,4 0-81,1 0 1,1-3 0,-1 0 0,-1 1-1,0 1 1,-1 1 110,-3 0 0,-1 4 1,-2 1-1,-2 0 1,-1 0-1,-2-2 1,-1 0 217,-2-1 1,-1-1 0,1-1-1,-1-1 1,-1-2 184,-2-4 0,-1 0 0,-2 0 0,0 1 0,-1-2-8,-1-4 1,-1 2-1,0-3 1,0 3-41,0 1 0,-1 3 0,-2 0 1,-4 2-1,-1 2 0,-1 1 1,-2 1-174,-1 0 0,2 1 0,-3 2 1,3 2-1,0 2 0,-2-1-213,0 1 0,-1 1 0,5 2 1,1-2-1,2-1 17,1-1 0,2 0 1,6-1-1,4-5 1,4-6 139,3-6 1,-3-2 0,4-6 0,-1-1 0,0-1 0,-3-2 0,-1-3 106,-2-3 0,-4-3 0,-2-3 1,-2 1-1,-1 5 0,0 6 298,0 5 1,0 7-1,0 11 1,0 10 36,0 10 1,-3 16 0,-1 5 0,0 4 0,-1 3 0,-1 0-359,-1-1 1,2-1 0,0-4 0,1-5 0,2-4 0,2-6 0,4-5-1028,5-5 1,6-8 993,6-2 0,-1-8 0,3-3 0</inkml:trace>
  <inkml:trace contextRef="#ctx0" brushRef="#br0" timeOffset="16">19460 15912 8123,'0'-6'163,"0"0"0,1 0 1,1-1-1,1 1 1782,-1-1-1625,-1 3-208,3 4 1,-3 2-29,2 4 1,-2 0 0,-1 4-102,0-1 1,-3 0 0,0 1 0,1-1 0,1 1 43,1 3 0,0-3 0,0 3 0,0 0 0,0 0-4,0 2 0,0-4 0,1 2 0,2-3 0,2-1 1,2 1-62,-1-1 1,-3-4 0,3-2 0,1-2 0,2-3-33,0-4 0,0 0 0,-1-8 0,0 2 0,-2-2 0,0 1 0,-1-1 0,-1 4-535,1 3 542,-4-1 0,3 11 1,-3 0-1,2 4 84,3 2 1,-1 1 0,1-2 0,2-1 0,0-2 0,1-1 0,2-1 213,1-2 0,-2-1 0,3-1 0,-3-3 1,-1-2-142,1-2 0,-2-1 0,-1 0 1,-2 2-1,0 1 0,-3-1 1,-1-2-1359,-1 0 0,0 3-1781,0 0 3045,0 4 0,0-3 0,0 5 0</inkml:trace>
  <inkml:trace contextRef="#ctx0" brushRef="#br0" timeOffset="17">19879 15922 8123,'9'-4'250,"0"1"169,1 1 1,-4 1 0,-1 2 0,0 2 0,-1 4 0,0 1 0,-2 2-219,0 3 0,-2-3 1,0 3-1,-2 0 0,0-1 1,-2 0-584,-1-2 0,3-1 1,-2 0 381,0-3 0,3-2 0,-3-4 0</inkml:trace>
  <inkml:trace contextRef="#ctx0" brushRef="#br0" timeOffset="18">20074 15689 8123,'8'-1'493,"0"-1"0,-2-1-80,1 1 0,-2 5 0,1 3 0,-1 2 0,-1 2 0,0 3 0,-2 2-207,-1 3 1,2 4 0,0 0 0,-1 2 0,-1 1 0,-1 0-137,0 0 0,0-4 0,0 3 1,-1-1-1,-1-2 0,-1-3-1709,1-2 1,1-3 1634,1-3 1,0-9-1,0-2 1</inkml:trace>
  <inkml:trace contextRef="#ctx0" brushRef="#br0" timeOffset="19">19972 15922 8123,'-1'6'-112,"-1"0"0,-1 1 339,0 1 1,7-1 0,2-1 0,2 0 0,2-1 0,3-2-1,2-2 1,3-2 139,1-2 1,3-3 0,1-5-1,-1-3 1,-4 0-401,0-3 0,-1 3 1,-2-2-1,-2 0 1,-3-2-1,-2-1 1,-2 2-391,-3 1 1,-2 0 0,-1 3 430,0 2 1,0 6-1,0 6 1,2 7-1,0 7 67,1 2 1,4 2 0,-1 0 0,1 3-1,1 2 158,-2 0 0,-3 2 0,2-4 0,0 1 1,-1-1-1,1-3 99,-3-3 0,3-5 0,1 1 0,2-5 0,2-6-328,-1-6 0,4-3 1,3-10-1,0-2 1,1 2-1,-2 0-147,2 3 1,-4 3 0,0 1-1,-3 4 1,0 5 0,-2 5 106,-2 6 1,1 1 0,-4 6-1,-1-1 1,-1 0 0,-1-2-727,0 1 1,4-7 0,-1 2 0,0-1 761,1-3 0,5-1 0,6-4 0</inkml:trace>
  <inkml:trace contextRef="#ctx0" brushRef="#br0" timeOffset="20">21098 15726 7983,'0'-9'58,"0"-1"0,-1 2 0,-2 2 0,-3 3 0,-2 2 1,-3 1 100,-1 0 1,1 1 0,-5 2 0,1 2-1,-1 1 1,1 1 0,-2 0-114,-1 1 0,3 1 1,0 2-1,2 0 1,2 3-1,0 0 69,2 3 0,4 0 1,2 2-1,2-1 0,1 1 1,1 0-1,2-2-42,3-1 1,3 0 0,4-2 0,2-1 0,3 0-135,0-5 0,1 0 1,1-5-1,0-1 1,2-1-1,-1-1-96,-2 0 0,3-1 0,-1-2 0,-3-3 0,-2-2 1,-2-2-1,0 1-237,-1 0 1,-3-1-1,-5 1 1,-1 0-443,-2 0 1,-2 0 835,-3 3 0,-2-2 0,-5 3 0</inkml:trace>
  <inkml:trace contextRef="#ctx0" brushRef="#br0" timeOffset="21">21303 15661 8055,'0'9'189,"0"0"0,0 1 1,0 0-1,0 2-17,0 0 0,3 4 0,0-1 0,1 0 0,-1 2 0,1 2 64,1 1 1,-3 2-1,1-3 1,-1-2-1,0 1 1,1-1-99,-1 3 1,1-2 0,-1-4-1,1 1 1,-1-2 0,-1 1 0,-1-3-4,0-1 1,0 0 0,0-1-217,0 0 1,0-5 0,1-4 0,1-6 0,3-4 0,1-4 0,4 0-158,0-3 1,-2 1-1,5-1 1,-3 3 0,-1 1-1,1 4 176,-1 2 1,0 5-1,1-1 1,-1 3 0,0 3-5,0 3 0,-2 1 0,-1 0 0,0 0 0,0-1 1,0-1-7,2-2 1,0-2 0,1-1 0,1 0 0,-1-1 0,0-2 73,1-3 1,-1-4 0,0-1 0,0-2 0,1-1 0,-2 0-10,-2-1 0,-1 3 1,-2-3-1,0 2 1,-1 1-1,-2 3 1,-3 3 39,-4 3 0,1 2 0,-2 1 0,-2 1 0,-1 3 0,0 5 1,-1 5 13,0 0 1,1 4-1,3-3 1,3 3-1,1 0 1,2-2 79,1 0 0,2-5 0,2 1 1,4-2-1,4-4 0,2-3-410,2-2 0,-3-1 0,4 0 0,-1-1 0,1-1 0,-2-2 0,0-1-887,-3-3 0,-1 1 1170,0 1 0,-1-2 0,0 2 0</inkml:trace>
  <inkml:trace contextRef="#ctx0" brushRef="#br0" timeOffset="22">21890 15894 7983,'1'5'523,"2"-3"-93,3-4 0,-1-3 0,0-5 0,0 1 0,-3 0 0,-1-1-182,-1 1 1,-3 3 0,-2 1 0,0 1 0,-2 1-1,-1 2-307,-2 1 1,1 1 0,0 2 0,0 1-1,-1 1-44,1 2 0,3 1 0,1 2 1,0-1-1,3 0 0,1 1 67,1-1 0,4 1 0,3 2 1,2 0-1,2 0 0,2 1 109,-2-1 0,1 4 0,-1-3 0,1 1 0,-1 0 0,-3 0-20,-2-1 1,-4 3 0,1-3-1,-2 1 1,-1 0 26,0 0 1,-5-1-1,-3 1 1,-5 0-1,-1-4 1,-3-2-1,0-2-63,-2-2 0,1-1 0,-1-3 1,1 0-1,2-1 0,1-3-456,2-6 0,2-3 1,3-6-1,3 0 0,1-2 1,3-1-382,3 2 1,6-2 0,6 2 0,1 3 813,5-1 0,3 0 0,5 0 0</inkml:trace>
  <inkml:trace contextRef="#ctx0" brushRef="#br0" timeOffset="23">22151 15828 7983,'-6'-1'666,"3"-2"-530,2-2 0,1-1 1,0 0-1,0-2 190,0 0 0,0 2 1,-1 0-132,-2-1 1,-2 2 0,-4 2 0,-1 2 0,1 1-134,0 0 1,0 4 0,2 3 0,2 1 0,1 1-72,2 1 0,1 2 0,2 1 0,2 1 1,3 0-1,2 0 33,2-1 1,-1 4-1,0-2 1,1 2 0,0-1-1,1 0 57,2 0 1,-4-1 0,-3 0-1,0 2 1,0 0 0,-3-1 0,-2 0-41,-1 0 1,-1-2 0,-3-2-1,-5-2 1,-3 0 0,-3-2 16,-1-2 0,-2 1 0,0-3 0,0-2 0,2-2 0,1-4-62,2-2 0,1-6 0,5-4 1,2 0-1,2-1 0,5 2 53,6-2 0,5 0 0,7-2 0,2 1 0,3 3 0,1 2 122,-2 3 0,0 1 0,-3-1 1,1 2-1,-2 1-771,0 1 1,-6 4 0,-1-2 599,-3-1 0,-5 0 0,-1-4 0</inkml:trace>
  <inkml:trace contextRef="#ctx0" brushRef="#br0" timeOffset="24">14786 16834 8182,'3'-6'662,"0"0"-288,0-1 0,-3-2 0,0 0 1,0-1-1,-1 2-95,-2 2 1,1 2 0,-4 4-1,-2 1 1,0 1 0,0 3-1,0 2-304,2 4 1,1 1 0,-2-1 0,2 3-1,1 0 1,1 2 0,2-1-152,1 1 1,4-4 0,0 3-1,1-2 1,3-2 0,2-3-1,4-3 86,0-1 0,0-1 0,3-4 0,3-3 1,0-5-1,-1-6 195,0-2 1,-4-2-1,-3 1 1,-2-1 0,-1 0-1,-3 1 1,-3 0-65,-2 3 0,-2 1 0,-2 5 1,-3 1-1,-3 0 0,-1 3 0,-1 1-355,-2 2 1,1 2 0,2 2 0,2 2-333,2 1 0,-1-2 0,4 4 0,1 0 1,2 0 645,3-1 0,2-2 0,8-4 0,2 0 0</inkml:trace>
  <inkml:trace contextRef="#ctx0" brushRef="#br0" timeOffset="25">14944 16787 8182,'10'0'-216,"3"0"0,-3-3 0,2 0 0,-1 1 0,-2 1 686,0 1 0,1 0 0,-1 1 0,-1 2 0,0 3-216,-2 3 0,-4 1 1,1 1-1,-2 3 1,-1-1-1,0 2 0,-1-2 62,-2 1 1,2-2 0,-2-2-259,2-1 1,4-5-1,1-4 1,2-6 0,3-7-1,3-4-199,-1-4 0,3-1 1,-2 4-1,-1 0 0,0 3-22,-2 2 1,0 7 0,1 5 0,-2 5 0,-1 6 14,-1 4 0,-4 0 1,2 3-1,-2-2 0,0 1 1,1-2-665,-1-1 1,0-1-1,1-2 812,3-5 0,3 1 0,0-1 0</inkml:trace>
  <inkml:trace contextRef="#ctx0" brushRef="#br0" timeOffset="26">15940 16843 7453,'0'-9'198,"0"0"1,0-1 0,0 1 0,0 0 0,-1-1 0,-1 1 0,-2-1 0,-1-2 0,-2 0-2,-2 1 1,0 1-1,0 4 1,-2 2 0,0 1-1,-2 0 1,2 1-32,1 1 0,0 5 0,1 2 0,1 2 0,1 2 0,0-1-210,0 0 0,3 1 1,0 0-1,1 1 0,0 2 1,1-1-1,1 0 0,1 1-118,0-2 1,1 0 0,3-3 0,4-2 0,3-3 67,1-2 1,-1-1 0,1-1-1,0-2 1,0-2-126,2 0 1,-4-2 0,3 4-242,-3 5 1,-5 2-1,-1 5 1,-1 0-1057,0 1 1516,1-5 0,0-1 0,1-4 0</inkml:trace>
  <inkml:trace contextRef="#ctx0" brushRef="#br0" timeOffset="27">15977 16778 8208,'6'0'16,"2"0"0,-7 4 70,2 2 1,-1 3 0,0 0 0,1 1-39,-1 3 1,-1-3 0,-1 3 0,0-3 0,0-1 62,0 1 0,1-2 1,2-2-98,4-3 1,0-6 0,0-4 0,-1-4 0,2-2 0,0 0-53,1-1 0,1 2 0,-2 2 0,-1 2 1,-1 2 93,1 3 0,-2 3 0,-1 4 1,-1 5-1,1 6 0,0 2 1,1 2-85,0 0 1,-1-1-1,1 1 1,0-2-1,-1 0-1278,0-2 1306,3-3 0,-1 1 0,3-3 0</inkml:trace>
  <inkml:trace contextRef="#ctx0" brushRef="#br0" timeOffset="28">16685 16769 8056,'0'9'75,"0"0"0,1 2 1,1 1-1,1 4 0,0 2 1,0 3-1,1 2 0,-1 0 1,0-1-1,0-1 1,-1-1-1,-1-3-561,-1-1 1,0-3 485,0-3 0,4-1 0,1 0 0</inkml:trace>
  <inkml:trace contextRef="#ctx0" brushRef="#br0" timeOffset="29">16620 16648 8031,'-6'0'-961,"-1"0"966,1 0 1,2 3 0,4 1-6,5 1 0,8-3 0,1 2 0</inkml:trace>
  <inkml:trace contextRef="#ctx0" brushRef="#br0" timeOffset="30">16899 16853 8025,'0'-10'284,"0"1"-21,0 0 0,0 8 1,0 4-1,0 4 0,0 2 1,1 2-239,2 1 0,1-2 1,3 4-1,-3-2 0,-1 1 1,0-2-67,-1-1 0,2-3 131,-1-1 0,0-8 1,-3-2-1,0-7 1,1-4-180,3-3 1,0-5 0,3-1 0,-1-2 0,1 1 0,2 3 44,0 3 1,-3 3 0,0 3 0,2 2 0,0 6-1,1 3 1,1 3 109,-1 2 0,0 6 1,0 7-1,0 2 0,-2 0 1,-1 2-77,1 2 1,-2-2 0,-1 3 0,-1-1-1,0-4 1,0 1 0,0-4-825,0 0 1,3-3 833,-2-2 0,3-5 0,-2-1 0</inkml:trace>
  <inkml:trace contextRef="#ctx0" brushRef="#br0" timeOffset="31">17216 16769 7969,'9'0'43,"0"1"0,1 2 0,-1 3 0,1 2 1,2 3-1,0 0 0,1 3 0,-1 0 0,0 2 143,0-2 0,-2 3 0,-1-5 0,1 1 1,-2-1-1,-1 0 0,-1-1-166,2-4 1,-3-1 0,0-6-1,-1-4 27,-2-3 1,0-7-1,0-1 1,1-3-1,0-1 1,-1-2-33,1-1 1,-1-3 0,3 4-1,0 1 1,0 3 0,2 5-226,-2 2 1,3 1-1,-3 2 1,1 2 0,1 1-2147,0 2 2356,1 1 0,1 5 0,1 1 0</inkml:trace>
  <inkml:trace contextRef="#ctx0" brushRef="#br0" timeOffset="32">17644 16760 8213,'9'0'89,"1"4"1,-1 1 0,0 0 98,1-2 1,-4-2 0,0-1 0,1 0 0,1-1-201,-2-2 1,1 1-1,-3-4 1,0-2-1,0 0 1,-2-1-207,-1 0 1,-2-1 0,-1 1 0,-2 0 0,-2 0 165,-4 3 0,0 2 0,-2 4 0,2 0 0,-1 1 0,0 2 0,-2 3 197,2 3 0,2 1 0,2 1 1,1 3-1,2 0-26,2 3 0,1-1 1,1 1-1,0-2 1,1 2-1,2 0 0,3-2-45,3-2 0,0 0 1,0-2-1,2-1 1,1-4-228,4-2 1,1-1-1,2-4 1,-2-2 0,0-3 152,-1-2 0,3-6 0,5 0 0</inkml:trace>
  <inkml:trace contextRef="#ctx0" brushRef="#br0" timeOffset="33">17979 16685 8200,'9'-4'-104,"-4"-1"1,-5 0 0,-5 1 0,-4 4 216,0 4 1,-3-2 0,0 4-1,3 0 1,2 0 0,-1 0-1,1 2-48,1 0 1,-1 1 0,4 1 0,2-1 0,2 0 0,4 1 0,2-1-66,3 0 1,2 4-1,-3-1 1,0 0-1,1 1 1,-1-1-1,0 0 1,0-2-21,-3-1 1,1-3 0,-4 1 0,-1 0 0,-2 0 0,-3 0-84,-3 0 0,-7-5 0,-2 1 0,-3-2 0,0-1 0,-1 0-409,0 0 1,-2-5-1,-1-4 512,1-2 0,2-6 0,0 3 0</inkml:trace>
  <inkml:trace contextRef="#ctx0" brushRef="#br0" timeOffset="34">18128 16583 8034,'0'-10'-69,"3"4"0,1 1 0,1 0 0,0 1 261,0-1 0,-2 2 0,2 4 0,-1 3 0,-1 3 0,1 3 0,-1 5 82,-1 2 1,2 0 0,0 5 0,0 0 0,0 1-239,-2 1 1,-1-3 0,-1 3 0,0-1-1,0-2 1,0-2 0,0 0-1073,0 0 0,0-5 1036,0-1 0,-4-7 0,-1-2 0</inkml:trace>
  <inkml:trace contextRef="#ctx0" brushRef="#br0" timeOffset="35">18007 16713 8034,'9'4'51,"1"-2"0,0 3 0,2-1 0,2-1 264,4-2 1,2-5 0,8 0 0,1-1 0,2-2 0,3-1 0,2-2-316,-2 1 0,-2-4 0,-4-2 0</inkml:trace>
  <inkml:trace contextRef="#ctx0" brushRef="#br0" timeOffset="36">18529 16741 8076,'0'6'83,"1"0"0,1 3 1,2 1-1,0 3 1,1 1-1,-1 0 1,1 1-1,0 1 0,-1 1-137,-2-2 1,-1 2 0,-1-5 0,0 0 0,0-2 53,0-1 0,-4-3 0,-1-2 0</inkml:trace>
  <inkml:trace contextRef="#ctx0" brushRef="#br0" timeOffset="37">18547 16555 8076,'-1'-5'-38,"-1"2"0,-2 6-5,-1 3 0,3 2 0,-2 1 1,0 1 42,1-1 0,0 0 0,3 1 0</inkml:trace>
  <inkml:trace contextRef="#ctx0" brushRef="#br0" timeOffset="38">18845 16843 8122,'9'-3'-85,"0"-1"1,-2-1 0,-1-1 0,0-1 568,0 1 1,-2 3 0,-5-3-1,-1-1 1,-1-2-285,0 0 1,-1 0 0,0 1 0,0 0 0,-1 2 0,0 0-133,-3 1 1,3 0 0,-1 2 0,-1 0 0,-1 1 0,-2 1-93,1 1 1,1 1-1,0 1 1,3 3 0,0 0-1,1 2 1,0 1-187,2 2 0,1-1 1,1 0-1,1 0 1,2 1-1,3 0 1,2 1 133,2 2 1,3 2 0,2-1 0,0 0 0,1 2-1,0-1 1,1 1 102,-2 0 0,-1 2 1,-5 1-1,0 0 0,0 1 1,-3 0-1,-3-3 105,-2 1 0,-2-2 0,-2 1 0,-3-3 0,-4 0 0,-2-3 0,-4 0-44,-1-2 1,1-4-1,1-2 1,-2-2-1,0-2 1,-3-2-1,-1-4-465,-1-5 0,2 1 0,4-3 1,4-1-1,1 2 0,3-1 99,2 3 0,2 4 0,4 0 0,1 1 0,3 1 16,5 2 1,2-1 0,4 0-1,2-1 262,0 1 0,6-3 0,1 2 0</inkml:trace>
  <inkml:trace contextRef="#ctx0" brushRef="#br0" timeOffset="39">19227 16769 8121,'-9'0'64,"2"-1"1,1-1-1,0-2 1,0-1 0,1 0-1,-1 1 1,1-1 0,-2 1-1,-1 0 1,-2 2 97,1 1 1,0 1-1,-1 0 1,1 0-1,0 0 1,0 0 0,-1 0-1,1 1-101,0 2 1,-1 2-1,1 4 1,1 1-1,0-1-100,2 0 0,4 0 0,-1 1 1,2-1-1,1 0 0,1 0-128,2-3 1,3-2 0,6-4 0,0 0 0,0-1 96,-2-2 0,2-1 0,1-4 0,-2 3 0,-1 0 0,0 1 88,-1 0 0,-3 1 0,-1 4 0,0 2 0,-3 3 45,-1 2 0,0 2 0,1-1 0,1 0 0,-1 1-124,-1-1 1,0-3 0,1 0-1,2 1 1,1-1-317,3 0 0,-3-4 1,1 1-1,1-3 377,2-3 0,0-6 0,0-6 0</inkml:trace>
  <inkml:trace contextRef="#ctx0" brushRef="#br0" timeOffset="40">19422 16601 8162,'0'-9'251,"0"0"1,0-1 15,0 1 0,1 4 1,3 3-1,1 4-298,0 4 1,2 3 0,-4 4-1,0 2 1,0 3 0,1 2-1,-2 0 30,-1 2 1,-1 3-1,0-4 1,0 0 0,0 0-1,0-1-115,0-2 0,0 2 0,0-7 0,-1 0 0,-1-2-662,-2-3 778,1-5 0,3 6 0,0-4 0</inkml:trace>
  <inkml:trace contextRef="#ctx0" brushRef="#br0" timeOffset="41">19218 16722 8157,'-5'5'143,"5"0"0,1-5 1,7 0 163,3 0 1,10-5-1,1 0 1,3-2 0,3 0-1,0-1-414,0 0 1,3 1-1,0-2 1,-2 0 0,-3 2 106,-4 1 0,-7 0 0,-1-4 0</inkml:trace>
  <inkml:trace contextRef="#ctx0" brushRef="#br0" timeOffset="42">19767 16694 7611,'-5'1'119,"2"2"0,2 4 0,1 1 1,0 1-1,0 1 0,1 0 0,1 1 1,1 3-1,0-1 0,0 1 173,0-3 0,3-1-292,-3 0 0,5-5 0,-3-1 0</inkml:trace>
  <inkml:trace contextRef="#ctx0" brushRef="#br0" timeOffset="43">19711 16508 8020,'-5'0'-9,"1"0"1,5 0-1198,2 0 1206,-2 0 0,11 4 0,-1 1 0</inkml:trace>
  <inkml:trace contextRef="#ctx0" brushRef="#br0" timeOffset="44">20028 16694 8088,'0'-6'-126,"-1"1"1,-2 2 330,-4 4 0,2 3 0,-1 5 0,-1 2 0,-2 0 1,1 3-1,1-1 0,2 1 0,1 0-110,1-1 1,2 0 0,1-3 0,1 1-176,3 2 1,1-4 0,5-4-1,3 0 1,2-4 0,2-3-1,-1-5 80,0-1 1,-1-2 0,4-3 0,-2-1 0,-2-2 0,-5 1 30,-3-2 1,-4 4 0,0 0-1,-3 3 1,-4 1 0,-5-1 7,-2 1 0,-7 3 0,1 1 0,-4 1 0,-1 1 1,1 2-1,-1 1-592,1 0 0,2 0 0,3 0 0,1 0 1,1 0 552,-1 0 0,4-4 0,-2-1 0</inkml:trace>
  <inkml:trace contextRef="#ctx0" brushRef="#br0" timeOffset="45">20232 16750 7554,'2'-6'-180,"0"0"1,2 0 0,1 0 447,2 3 1,-2 2 0,0 2 0,0 2-1,-3 4 1,0 1 0,0 1-155,1 1 1,0-1 0,-3 0 0,0 0-1,0 1 1,0-1 17,0 0 1,0 1 0,0-1 0,0 0 0,1 1-5,2-1 0,-2-3-113,2 0 0,-2-5 0,-1-1 0,0-5-83,0-3 1,0-1 0,1-1 0,1 0 0,2-1 0,-1-2 0,1 2-2,2 0 0,2 1 0,3-1 0,0-2 0,1 3 42,0 3 0,1-2 1,0 4-1,-2 0 1,-2 1-1,-1 1-132,-2 0 0,-3 1 1,2 5-1,-1 3 0,-2 3 26,-1 4 1,-1-3 0,0 2 0,0-1 0,0-2 0,0 0 135,0 1 1,0-1 0,1 0-1,1 1 82,2-1 1,3 0 0,-1 0 0,1-2 0,0-2-1008,0-1 922,-1-1 0,3-7 0,0-1 0</inkml:trace>
  <inkml:trace contextRef="#ctx0" brushRef="#br1" timeOffset="46">23672 9256 24575,'0'0'0</inkml:trace>
  <inkml:trace contextRef="#ctx0" brushRef="#br1" timeOffset="47">23672 9640 24575,'-71'-5'0,"0"0"0,1 0 0,-1-1 0,0 1 0,1 0 0,0 2 0,1 1 0,-1 1 0,1 1 0,0 0 0,-1 2 0,0 0 0,-1 2 0,1 1 0,-1 1 0,0 1 0,-1 0 0,6 0 0,1 1 0,-1 0 0,-1 2 0,0-1 0,0 0 0,0 1 0,4-1 0,1 0 0,0 1 0,-1-1 0,-1 1 0,1 0 0,-1 0 0,0 0 0,-4 1 0,-1 0 0,1 0 0,-1 0 0,-1 0 0,1 1 0,-2-1 0,1 1 0,5-2 0,-1 1 0,1 0 0,-1-1 0,-1 1 0,1 0 0,-1 0 0,0 0 0,0-1-1093,-1 1 1,-1 0 0,0-1 0,1 1-1,-1-1 1,-1 1 0,1 0 0,-1 0-1,-1 0 1018,4 0 1,0 0-1,-1 0 1,0 0-1,0 1 1,0-1-1,-1 1 1,1-1-1,0 0 1,1 0-1,0 0 1,1-1-1,1 1 1,-1-1-1,1 0 1,-1 0-1,0 0 1,0 1 0,0-1-1,-1 1-121,2 0 0,1 0 0,-1 0 0,0 0 0,0 0 0,-1 0 1,1 1-1,-1-1 0,1 1 0,-1-1 0,1 1 196,-1 0 0,0-1 0,0 1 0,0 0 0,0 0 0,1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19T19:05:54.062"/>
    </inkml:context>
    <inkml:brush xml:id="br0">
      <inkml:brushProperty name="width" value="0.09086" units="cm"/>
      <inkml:brushProperty name="height" value="0.09086" units="cm"/>
      <inkml:brushProperty name="color" value="#FF0000"/>
    </inkml:brush>
    <inkml:brush xml:id="br1">
      <inkml:brushProperty name="width" value="0.05292" units="cm"/>
      <inkml:brushProperty name="height" value="0.05292" units="cm"/>
      <inkml:brushProperty name="color" value="#3165BB"/>
    </inkml:brush>
  </inkml:definitions>
  <inkml:trace contextRef="#ctx0" brushRef="#br0">24329 18817 1585,'-3'-47'0,"0"-1"0,0 0 0,1 1 0,-1-1 0,0 1 0,-1-2 0,1 0 0,0 1 0,0-1 0,-1 1 0,1-1 0</inkml:trace>
  <inkml:trace contextRef="#ctx0" brushRef="#br1" timeOffset="1">23774 10511 24575,'2'-52'0,"0"0"0,-4-19 0,-10 38 0,2 30 0,6 16 0,2 11 0,14 9 0,2 5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19T19:05:54.064"/>
    </inkml:context>
    <inkml:brush xml:id="br0">
      <inkml:brushProperty name="width" value="0.09086" units="cm"/>
      <inkml:brushProperty name="height" value="0.09086" units="cm"/>
      <inkml:brushProperty name="color" value="#FF0000"/>
    </inkml:brush>
    <inkml:brush xml:id="br1">
      <inkml:brushProperty name="width" value="0.12114" units="cm"/>
      <inkml:brushProperty name="height" value="0.12114" units="cm"/>
      <inkml:brushProperty name="color" value="#FF0000"/>
    </inkml:brush>
    <inkml:brush xml:id="br2">
      <inkml:brushProperty name="width" value="0.09071" units="cm"/>
      <inkml:brushProperty name="height" value="0.09071" units="cm"/>
      <inkml:brushProperty name="color" value="#3165BB"/>
    </inkml:brush>
    <inkml:brush xml:id="br3">
      <inkml:brushProperty name="width" value="0.12095" units="cm"/>
      <inkml:brushProperty name="height" value="0.12095" units="cm"/>
      <inkml:brushProperty name="color" value="#3165BB"/>
    </inkml:brush>
  </inkml:definitions>
  <inkml:trace contextRef="#ctx0" brushRef="#br0">18705 6276 8110,'-6'0'634,"0"0"1,3 0-350,-3 0 0,3 0 0,-3 1 0,1 1 417,0 1 1,3 1 475,-1-1-582,-2-2 1,3 3 17,-4-4-582,3 0 1,0-1 0,6-1-1,3-2 1,1 0 0,1-1-14,2-1 0,3 3 1,-2-3-1,3 0 0,0 0 1,2 1 47,-2 0 1,4 2-1,-4 2 1,2-1-1,-2-1 1,0 1-129,-3 1 1,3 1 0,-2 0 0,-1 1-213,0 2 1,-3-1-1,-1 3 1,-2 1 32,0-1 1,-2 1-1,-3 3 1,-1 1-1,-2-1 1,-4 0 146,-1 0 1,-4 1-1,-1-1 1,3 0-1,2 0 1,2-2-87,2-1 0,0-3 115,1 3 1,3 0-1,0 1 1,5-1-1,3 1 1,3 1 9,1-2 1,2 5 0,2-2 0,-1 2 0,-1 0 0,0 1-1,-1 0 0,0 3 0,-4-2 0,0-1 0,-1 1-343,-1-1 411,-3 1 0,-8-4 0,-4 0 0,-3 0 12,-5 1 1,-5-4 0,-4-1 0,-2-1 0,0-1 0,0 0-90,-1 1 1,3-1-132,-2-3 1,3-4 128,5-3 0,2-1-543,1-1 0,7-4 0,6 0 608,2-2 0,5 0 0,1-4 0</inkml:trace>
  <inkml:trace contextRef="#ctx0" brushRef="#br0" timeOffset="1">19283 6313 8205,'3'-6'-341,"0"-1"478,0 5 0,-4-2 0,-2 5 1,-3 2-1,-4 3 9,-2 3 0,1 1 1,-4 3-1,2 2 0,0 3 1,1 0-15,-1 1 0,1-1 1,4 1-1,2 0 1,2-1-1,3 0-117,1-3 0,5 2 1,1-5-1,3-1 8,3-4 0,4-3 0,5-4 0,1 0 0,2-1 0,1-3 256,-1-5 0,-1-2 0,-5-3 0,0-1 0,-3 1 0,-3-3 113,-5 0 1,-3 1 0,-5 1 0,-3-2-293,-5 0 0,-5-4 1,-4 1-1,-1 4 0,0 1 1,2 4-1,0 0-920,2 2 1,0 4 0,0 1 0,2 1-2458,3 0 3227,5 0 1,9 3-1,6 0 1</inkml:trace>
  <inkml:trace contextRef="#ctx0" brushRef="#br0" timeOffset="2">19543 6443 6375,'7'0'610,"-1"0"1,0 0-331,3 0 0,2 0-202,1 0 0,0 0-178,3 0 1,-3 0 126,4 0 0,-5 0-751,2 0 0,1 0 388,2 0 0,-3-3 336,0 0 0,1-8 0,1 0 0</inkml:trace>
  <inkml:trace contextRef="#ctx0" brushRef="#br0" timeOffset="3">20000 6192 8119,'9'-10'51,"0"1"1,1 0 0,-1 1 0,-1 0 203,-2 2 0,-2 4 0,-7 0 0,-1 4 0,0 4-339,0 2 1,-3 3 27,1 1 1,-2-1 92,2 1 0,-1 1-77,4 0 1,0 0-1,2-1 1,-1 0-1,-2-1 1,3-1-36,4-4 0,1 2 0,3-3 0,-1 2 39,1-1 0,5-3 16,0 3 1,1-4-114,-4 1 1,0-2 95,1-1 1,-1 0-191,0 0 1,0 0-209,1 0 1,-4-4 194,0-2 1,-3-2-1,2-2 240,0 1 0,2 0 0,-2 0 0</inkml:trace>
  <inkml:trace contextRef="#ctx0" brushRef="#br0" timeOffset="4">20167 6089 7017,'1'14'502,"1"1"0,2 3-118,-2 0 1,-1 5 0,-1 1-1,-1 2 1,-3 1 0,-2 2-329,-2 0 0,2-3 1,0-3-1,-2 0 0,0-2 1,0-2-727,2 0 1,1-4 0,5-3 0,0-2 669,0 0 0,5-1 0,0 0 0</inkml:trace>
  <inkml:trace contextRef="#ctx0" brushRef="#br0" timeOffset="5">20400 6154 8119,'3'-6'-16,"0"0"0,1 4 181,0-1 1,-4 2 0,0 2-1,-6 3 1,-3 4-62,-3 4 0,1 4 1,-1 0-1,2 1 1,0 3-1,1 2-184,0 3 1,3-2-1,3 1 1,2-1-1,1-2 1,1-2-20,2 0 1,3-2-1,4-1 1,1-5-1,3-2 1,0-4 214,3-1 0,-3-1 1,1-3-1,-1-1 0,0-2 1,0-3 111,1-3 1,-4-4 0,0-2 0,-3-1 0,-5-2-1,-2-2-308,-1-3 1,-2 1 0,-3-2 0,-5 2 0,-1 1 0,-2 1-263,1 2 0,-3 3 0,1 3 0,1 1 0,0 2 0,4 1 0,3 1 342,2 0 0,-4 1 0,3-3 0</inkml:trace>
  <inkml:trace contextRef="#ctx0" brushRef="#br0" timeOffset="6">20679 6015 7755,'0'-6'561,"0"-1"-511,5 1 1,-4 0 98,2 0 1,1 3 236,-1-4-349,0 5 0,-7-2-58,-2 4 1,1 0 58,-2 0 1,4 0 0,-2 1 0,0 1 45,0 1 0,-2 5 0,-1-2 0,1 1 0,2 0-84,1 0 1,-3-1 0,4 3 0,1 0 0,1 1-83,1-1 1,1-3 0,2-1 0,4 0 0,1-3-1,1-1 48,0-1 1,1-1 0,-1-1 0,0-3 0,1 0 52,-1-2 1,0 2 0,0-1-1,-2-1-28,-1 2 0,-3 0 0,3 3 0,1-2 0,-1 0-75,0 0 1,0 0 0,4 4 41,-1 0 0,0 0 0,0 0 43,1 0 0,-1 0 183,0 0 1,1 0-179,-1 0 0,-3 0 0,-1 2-35,0 1 0,1-1 0,-3 4 32,-1 1 1,-2 1-1,-2 2 1,-2 0-1,-1 1-4,-3 2 0,0 2 0,-1-1 0,-1-1 1,1 2-1,0-2-43,-1 1 1,4 2-1,1-1 1,1-1-1,1 0 1,0-2-71,0 0 0,0 1 1,4-4-1,1 1 1,2-1-1,1-1 1,2-2 98,1-3 1,2 2 0,-1-2-1,0-1 1,1-1 171,-1-1 0,0-1 1,1-1-1,-1-2 0,-1-2 13,-2-1 0,2 2-157,-5-1 0,-1 4 0,-5-1 13,-3 2 1,-3 1 179,0 0 1,3 3-458,0 0 0,8-1-891,1-5 1142,4 2 0,-2-8 0,-1 4 0</inkml:trace>
  <inkml:trace contextRef="#ctx0" brushRef="#br0" timeOffset="7">21350 6397 7421,'1'-6'195,"1"2"0,1 0 0,-1-2-63,-1-2 0,-2 2 0,-2 3 1,-3 2-1,-3 1-154,0 0 1,0 1-1,0 1 1,-1 3-1,1 0 1,0 2-1,0 1 42,3 2 0,-1 2 0,3 1 1,0 1-1,-1 0 0,3 0 0,1 0 5,1 1 1,1-4 0,2 2 0,4-3 0,1-2 0,1-1-1,1 0 1,2-5-1,0 1 1,1-2 0,-1-2-1,1-1-3,-2-1 1,-1-6 0,0 1 0,-2-3-1,-1-2 1,-2 1-42,0-1 1,-2-2 0,-3 1 0,0 1 0,0 0 0,-1 0-123,-2 0 1,-3 5-1,-3-1 1,0 2 0,0 1-1,2 1-571,1 0 0,0 2 712,-4 3 0,1 0 0,0 0 0</inkml:trace>
  <inkml:trace contextRef="#ctx0" brushRef="#br0" timeOffset="8">21657 6127 8450,'0'-6'-1077,"0"2"1199,0 4 1,-3 9 0,0 2-18,1 2 1,1 5-1,1-2 1,0 4 0,0 2-1,0 0 0,0 0 1,0 1 0,0 2 0,0-2 0,0-2-132,0 1 1,0 0 0,0-4-1,0 1 1,0-1-229,0-3 0,0 2 0,0-5 0,0 0-667,0-2 921,0-5 0,0-1 0,0-4 0</inkml:trace>
  <inkml:trace contextRef="#ctx0" brushRef="#br0" timeOffset="9">21471 6397 8450,'1'5'-484,"2"-2"433,3-2 0,3-2 0,5-1 0,4-2 1,3-1-1,3 1 116,2 2 0,1 0 0,1 0 0,-1-1 0,-3 1-976,-2 1 911,-2 1 0,-2 0 0,1 0 0</inkml:trace>
  <inkml:trace contextRef="#ctx0" brushRef="#br0" timeOffset="10">22216 6313 8438,'0'-10'257,"0"1"0,-1 1-243,-2 2 0,-3-2 0,-3 5 0,0 1-217,-1 1 1,1 1-1,1 1 205,2 2 1,2 3 0,4 3 0,0 0 0,0 0 0,1 1 40,2-1 0,-1 3 0,4 2 0,0-1 0,0 2 18,1-1 0,-5 1 1,1 0-1,-2-1 1,-1-2 47,0 1-96,0-1 1,-7-3 0,-3 1-1,-1-2 1,-3-2-28,-1-3 0,-3-1 0,1 0 0,0 1 0,3-1 0,0-4-192,3-1 0,0-5 0,3 0 0,2-5 1,2 0-1,1-2-327,0 1 0,1 0 0,5-3 533,3 1 0,6 1 0,3-4 0</inkml:trace>
  <inkml:trace contextRef="#ctx0" brushRef="#br0" timeOffset="11">22355 6182 8438,'10'-8'-613,"-1"2"1,0-2 898,1 1 0,-4 3-133,0 1 68,-4 2-212,2 1 0,-4 4 0,0 4 0,-1 2 91,-2 2 0,2 5 0,-2-2 0,1 4-2,-1 3 1,2-2 0,-2 4-1,2 0-1,1 0 1,1-4-129,2 2 1,-2-3 0,3-3 0,-1-1 0,0-2-254,-1-1 0,2 1 1,0-1-621,2-4 904,-4-3 0,6-5 0,-3 0 0</inkml:trace>
  <inkml:trace contextRef="#ctx0" brushRef="#br0" timeOffset="12">22244 6350 8438,'9'0'-112,"4"0"1,3 0 0,1 0 566,2 0 1,0 0-354,-1 0 1,2 0-1,1 0 1,0 0-328,0 0 0,-4 0 0,-3 0 0,0 0 0,-3 0-1514,-1 0 1665,0-4 0,-5 4 0,-2 0 0,-2 5 0,-1 3 195,0 2 0,0 0 1,0 1-1,1 2 1,2-1-8,3 2 0,3-4 0,0 1 1,0-2-1,1-4 165,-1-1 0,0-1 0,0-3 0,1 0 0,-1-1 0,0-2-96,1-3 1,-1-3 0,-1-1 0,0-1-1,-3-2-140,-1 2 1,-1 1 0,-3-1 0,-1 0 0,-1-2-391,-1 2 0,-5 1 0,2 1 0,-2 2-1992,-1 1 2339,4 4 0,0 2 0,5 5 0</inkml:trace>
  <inkml:trace contextRef="#ctx0" brushRef="#br0" timeOffset="13">22858 6397 8420,'9'0'-399,"1"0"1,-1-1 593,0-3 0,1 0 0,-1-3 1,0 1-1,1-1 146,-1-2 1,-1 0 0,-2 0-1,-2-1-441,-3 1 0,-2 0 0,-4 0 1,-3 3-1,-4 3 82,-3 2 0,0 1 0,-3 0 0,2 1 0,0 3-4,-1 6 1,3 0 0,0 5 0,0 2 0,3 1-31,0 0 0,3-2 0,2-2 0,3 1 0,2-2 0,1 1-70,0-3 0,7-5 1,2-3-1,3-2 0,0-1 155,0 0 0,4-4 0,-4-2 0,1-3 0,-1-4 0,2-2 99,0-3 0,-2 0 0,0-2 0,-3-2 0,-1-3-69,-2-2 1,-4-2-1,1-1 1,-2-1-1,-1 2-37,0 4 1,0 3-1,0 6 1,0 4 22,0 2 0,0 5 0,0 5 0,-1 7 0,-2 4 0,-2 5 9,-1 1 1,-1 3 0,4 1 0,0 0 0,0 0 0,0 0-104,1 0 0,1-1 0,1 1 1,0-4-1,0-2 0,1-1-28,2 1 1,2-4 0,5 0-1,3-2 1,1-4 0,2-1 99,-1-2 0,1-2 0,2-2 0,1-3 0,0-2 1,-2-4 80,-1 1 1,-1 0-1,-4-1 1,-3 0-1,0-2-68,0 2 0,-2 1 0,-3 0 0,-3 2 0,-3 2 0,-4 3-114,-1 2 1,-4 1 0,-1 0 0,1 1 0,-1 2 0,1 3 4,1 2 0,0 5 0,3-1 0,2 1 1,3-1-1,2 1 7,1-2 0,4-1 0,2-1 1,3-2-1,3-2 0,1-1-83,2-2 0,-1 2 0,3-1 0,-3-1 0,0-2 0,-3-2-332,-1-1 0,3-4 0,-1 1 0,0-2 477,-2-2 0,-1 1 0,1 0 0</inkml:trace>
  <inkml:trace contextRef="#ctx0" brushRef="#br0" timeOffset="14">23268 6303 8396,'-1'7'403,"-1"-1"-174,-1 1 1,0 1-1,3 2 1,0-1-1,-2 0 24,-1 1 0,2-1 0,-2 0-593,2 1 235,1-5 0,0-2 1,0-6-1,1-3-41,2-3 1,-1 4 95,5 2 0,-2 3 0,1 3 1,-2 3-1,0 3 0,1 0 1,2 0-42,-1 0 1,0-2-1,3-2 1,2-1-1,0-2 1,3-2 86,0-3 1,-3 0 0,2-5 0,-2-3 0,1 0 0,0-3 109,-1-1 1,0-3 0,-2-1-1,0-3 1,1-3 0,-1-2-1,-1-1-44,-2 0 1,-1-4-1,-5-1 1,0 1 0,0 4-1,0 5 0,0 5 0,0 2 1,0 4-46,0 1 1,0 11-1,0 6 1,0 6-1,0 5 1,-1 3 153,-3 3 1,3 2 0,-2 3-1,2-1 1,1-1-81,0-2 1,0 0-1,0 1 1,1-3 0,1-3-1,1-1 1,1-1-199,0-2 1,0-4 0,3 1 0,-1-4 0,2-3-243,0-1 1,1 0 0,0-5 0,0-3 0,-2-2 0,-2-3-730,-1-4 0,-1-1 1078,-3-5 0,-8 1 0,-2-1 0</inkml:trace>
  <inkml:trace contextRef="#ctx0" brushRef="#br0" timeOffset="15">23370 6238 8373,'-14'6'-23,"1"0"0,4-1 104,3 0 1,2-2-1,5 2 1,2-1-1,3 0 1,3-1-77,4 0 0,1 0 0,5-3 1,-1-1-1,1-2 0,0-2 1,-2-2-212,-1 1 1,3 3 0,-3-3-1,-2 0 1,0-1 0,-2 2 205,0 1 0,-2-3 0,-1 2 0</inkml:trace>
  <inkml:trace contextRef="#ctx0" brushRef="#br0" timeOffset="16">23650 6173 8373,'8'-6'-237,"0"1"1,-1 0 248,1-1 0,2 4 0,-4-2 0,2 0 0,2-1 275,-1 0 1,-4 0 0,-3 2-247,-4 0 0,-3 0 0,-4 3 0,-1 0 0,1 0 0,0 0-23,-1 0 0,4 1 0,0 1 0,0 4 0,1 1 1,2 3-1,2 1 96,1 3 0,0 0 1,0 4-1,1-1 1,1-2 15,1 2 1,3 0-1,-2 1 1,0-2-1,1-1 1,0-2-41,-1-1 1,-1-2 0,-3-1-1,-1 1-429,-2-1 1,-6-4 0,-3-2 0,0-2 338,-2-1 0,4-4 0,-4-1 0</inkml:trace>
  <inkml:trace contextRef="#ctx0" brushRef="#br0" timeOffset="17">19022 7207 8306,'5'-1'-68,"-1"-2"0,-1-1 1,1-1-1,-1-1 1,0 0-1,1 0 0,0-2 1,1 0-1,-1-1 350,1-1 1,-2 4 0,-3 0-75,0-1 0,-1 3 1,-3 1-153,-2 1 1,-2 2 0,-1 0 0,-1 2 0,1 1 0,-1 2-1,-2 1-67,0 0 0,0 0 0,2 4 0,1 0 1,1 1-130,1 2 0,0-1 147,4-2 0,0-1-298,3 0 222,0 1 0,1-2-6,2-2 1,2 1 76,5-4 1,-1 0 0,0-3 0,1 0 31,-1 0 0,0 0 0,0 0 0,1 0-15,-1 0 1,0 0-162,1 0 1,-4 4-1,-1 0 1,0 0-1063,0 0 863,2 3 1,2-6 340,0 2 0,5-2 0,0-1 0</inkml:trace>
  <inkml:trace contextRef="#ctx0" brushRef="#br0" timeOffset="18">19236 7272 8306,'14'0'0,"-4"-1"-416,2-2 0,-1 1 495,-2-5 1,-3 4-1,-1-3 1,1-1 0,-1-1-1,1-2 157,-1 1 1,-1 0 0,-4-1 0,0 1 0,0-1-259,0-3 1,-1 4-1,-1-1 1,-2 3-1,-1 2 1,-3 1-1,-3 0 1,-2 2 66,-2 1 0,3 4 0,-3 1 0,2 1-99,2 2 1,-3 5-1,2 1 1,1 1 0,3 0-1,3 0-50,1-1 0,1 0 0,4-3 0,2 0 1,4 1-1,3-4 0,4-2-6,0-3 0,1-1 1,1-2-1,0-3 0,0-4 1,2-5 161,1-1 0,-2-2 0,0-2 0,-3-1 0,1-1 42,-1-1 0,-2 0 0,-1-4 0,-3-1 0,-2 0 0,-2 2 0,-2 2 14,-1 2 1,-1 3 0,-1 1-26,-2 4 1,-3 6 0,-2 6 0,1 7 0,1 4 0,-2 5-97,0 1 1,0 6 0,1 1 0,1 1-1,2-1-45,2 2 0,1-2 0,1 0 0,0-1 0,0-3-46,0 0 0,1-5 1,1 0-1,2-2 1,2-1-1,1-3-196,1-3 1,2-2 0,-1-4-1,0 0 300,0 0 0,5-8 0,0-2 0</inkml:trace>
  <inkml:trace contextRef="#ctx0" brushRef="#br0" timeOffset="19">19581 7151 8160,'5'-4'227,"-2"4"-283,-2 5 1,-1 0-1,0 1 1,0 1-1,0 2 1,0 0 65,0 0 0,0 4 0,0-1 0,1-1 1,1 0 27,1-2 0,0-3 0,-2 0 48,2-2 1,0-1-1,2-4 1,-1-2 0,-1-4-1,0-1-60,0-1 0,3-4 0,-3 1 0,1 0 0,-1-1 0,1 1-80,1 0 1,-2 2 0,2 1 0,0 0 71,1 3 0,-1 3 0,1 6-9,-3 3 0,-2 3 0,-1 0 0,0 0 0,0 1 0,0-1-37,0 0 0,0 1 3,0-1 0,1-4 1,2-2-1,3-3 0,3-3 21,0-3 0,0-6 1,1 0-1,-1 1 0,0-1 1,1 1 62,-1-1 1,-3 2 0,-1 4-46,-1-1 0,0 4 0,-4 3 0,0 5 0,-1 4 0,-2 3-105,0 0 0,0 0 1,3-2-1,0-1-257,0 0 1,0 1-1,1-2 1,2-2 347,4-3 0,1-2 0,1-1 0</inkml:trace>
  <inkml:trace contextRef="#ctx0" brushRef="#br0" timeOffset="20">19935 7104 7682,'6'4'54,"-1"3"340,-1 1 0,0 1 0,-2 0 1,1 1-1,0 0-480,2 2 0,-4-3 0,2 2 1,-3 1-1021,-3-2 0,1-1 1106,-5-3 0,1-1 0,-3-5 0</inkml:trace>
  <inkml:trace contextRef="#ctx0" brushRef="#br0" timeOffset="21">19935 6992 8306,'-2'-8'-23,"-1"2"0,-3 3 125,-2 2 0,2 1-102,-1 0 0,1 0 0,-3 0 0</inkml:trace>
  <inkml:trace contextRef="#ctx0" brushRef="#br0" timeOffset="22">20111 6937 7956,'0'6'178,"0"0"0,0 2-6,0 4 1,4-1 0,-1 5-1,-1 0 1,-1 2 0,-1 1-1,0 2 1,0 1-146,0-2 0,0 0 0,0-1 0,0-2 0,0-1 0,0-4-551,0-1 1,0-2-1,1-1 1,2-2-926,3-3 1449,2-1 0,2-11 0,-1-1 0</inkml:trace>
  <inkml:trace contextRef="#ctx0" brushRef="#br0" timeOffset="23">20242 6918 8231,'0'-9'150,"0"5"-2,0 4 0,0 4 0,1 6 1,1 2-1,2 4 0,0 2 12,0 0 0,0 4 1,-1 1-1,0-1 0,0 2 1,0-1-118,0 0 1,1 2 0,-2-4 0,1 0 0,-1-1 0,0-3-292,1-1 0,-1-3 0,1-4 248,-2 1 0,-1-1 0,0 0 0</inkml:trace>
  <inkml:trace contextRef="#ctx0" brushRef="#br0" timeOffset="24">20102 7141 8231,'-4'6'-552,"4"-3"1,4-2 1016,5-1 0,4 0 0,0 0 0,2 0-267,1 0 1,2-4-1,2-2 1,0 0 0,2 1-1,-2 1-257,-4 2 1,1-2 0,-5 1 0,0 1-1,-2-1 1,-1 1 0,1-2-378,-1-1 0,-4 2 0,-1-2 0,-1 0-41,0-1 503,0 0 1,-4 1 0,-2 2 0,-3 2-1,-2 2 34,-1 2 1,-1-1-1,2 4 1,1 2-1,0 0 1,1 2-6,1 3 1,0-3-1,3 3 1,-1 0 0,1 0-1,2 1-11,3-1 1,0 0 0,5-4 0,4 0-1,0-1 1,2 0-85,1-2 0,4-4 1,2 1-1,0-2 1,-1-2-1,-3-1-44,-1-1 0,0-4 1,-3 2-1,-1-2 1,1 1 95,-1-1 1,-1 2-1,-3 0 1,-3-1-1,0 2 1,-1-1 115,0 0 0,2-1 1,-1-3-1,-1 2-158,0 1-15,-1 0 1,-7 1 0,-2 2 0,-3 5 0,0 2 78,0 1 1,-1 1 0,2 3 0,1 1-1,2-1 1,1 0-56,1 1 0,2-1 0,1 0 0,1-1 0,3-1-34,2-4 1,2-2-1,2-2 1,2-3 0,0-5-1,0-3 1,-2-3 3,-1-1 0,1-3 0,-1-2 0,-1-4 0,-1-2 28,0-1 0,-5-3 0,1-1 0,-2 0 0,-1 0 0,0 3 120,0 3 0,0 7 0,0 7 69,0 1 0,0 7 0,0 4 0,0 7 0,0 5 1,0 7 65,0 4 1,-3 4-1,0 1 1,0 0-1,4 0-55,2 0 1,1-3 0,3-1-1,-1-2 1,1-1-72,2-1 1,0-6-1,0-1 1,2-3-1,0-2 1,3-1-1580,0 0 1473,2-5 0,-2-2 0,-1-5 0</inkml:trace>
  <inkml:trace contextRef="#ctx0" brushRef="#br0" timeOffset="25">21247 7076 8169,'0'-5'-94,"0"-3"1,-1 7 0,-2-2 0,-3 2 153,-2 1 1,-2 1 140,1 2 0,-3-1-113,-1 4 0,1 1-58,3 6 0,-1-3 64,1 2 0,1 0-137,1 0 1,0 0 79,4 3 1,0-2-1,3 2 1,1-4-12,2 2 0,2-6-105,5-1 1,0-1 57,2 2 0,0-3 42,3-4 1,1 0-1,2 0 1,0 0 25,-2 0 0,1-3-24,-1 0 1,-3-4-165,0 4 1,-3-4 0,-1 2 0,-1-1-234,-1-1 1,-2 4 0,-3-3 373,1-1 0,0-5 0,-3-3 0</inkml:trace>
  <inkml:trace contextRef="#ctx0" brushRef="#br0" timeOffset="26">21443 6909 7860,'3'6'78,"0"1"0,-1 2 0,-1 3 0,-1 0 0,0 2 0,0 0 0,0 2 0,0-1 0,0 2 0,0 0 37,0 2 0,3-1 0,0-2 0,1-1 0,-1-1 0,0-1 0,0 1 0,0-3-197,0 0 0,0-2 0,-2-1-28,2-2 1,-2-2-1,3-8 1,0-2 7,-1-2 0,1-1 0,-2-2 0,2 0 0,0-3 0,1 1 21,0 0 0,2-3 0,2 4 0,0 0 0,1 2 1,-1 2 218,0 1 0,-3 3 0,1 4 0,0 0-59,1 0 0,-3 8 1,-2 1-1,-2 1 0,1 1-201,1-2 1,-2 0 0,3 0-1,0 1 1,2-1-14,2 0 1,2-3 0,0-3 0,1-2-1,2-1 1,-2-1 107,0-2 1,1-2-1,0-2 1,1 1-1,-1-1 105,1-2 0,-1 3 0,-3 0 0,1-1 0,-2-1 0,-1-1 0,-2 2 231,0 1 0,1 0-285,-3-4 0,-4 5 0,-5 2 0,-4 2 0,-1 1-63,-2 0 1,0 3 0,2 1-1,-2 1 1,2 2 0,1 0 0,1 1-37,3 2 1,-1 2 0,4-3-1,1 2 1,1 0 0,1 1-38,0 0 1,1 1 0,2 0 0,3-3 0,3-2 0,4-3-240,2-1 1,3 0 350,0-4 0,5 0 0,1 0 0</inkml:trace>
  <inkml:trace contextRef="#ctx0" brushRef="#br0" timeOffset="27">22057 7086 7068,'-5'-5'172,"-3"4"1,6-4-106,-4 2 1,3 2-1,-4-2-23,0 2 0,-1 1 0,-1 0 0,-1 0 0,1 0-20,0 0 1,-1 1 0,1 2 16,0 3 1,2 3 0,2 0 0,0 1 0,1 2-47,0 0 1,1 0 0,3-2 0,1-1 0,2 0 0,3 0-103,2-3 1,5 1 0,0-4 0,2-1 0,0-1-1,1-1-80,-1 0 1,1-1 0,2-2 0,0-3-1,-1-2 1,-3-3 0,1 0 140,-1-1 0,-3-5 0,2 1 1,-3-1-1,-1-2 0,0 0 145,-3-3 1,2-2-1,-3-4 1,1 1-1,-2 1 143,0 2 1,0 4 0,2 1 0,-3 6 0,-2 2 149,-1 2 1,3 5-1,1 4 1,-2 5-330,-1 3 0,-1 7 0,0 3 0,0 3 0,0 2 0,0 1-95,0 0 1,0-3-1,0 4 1,0 0 0,0-1-1,0-2-37,0-3 1,1-1 0,1-2 0,2-1 0,0-2 0,1-2-733,0-4 801,2-3 0,2 0 0,0 1 0</inkml:trace>
  <inkml:trace contextRef="#ctx0" brushRef="#br0" timeOffset="28">22104 7039 8156,'9'0'144,"2"0"0,1 0 0,4 0-158,1 0 0,3 0 1,0 0-1,2-1 0,-1-1 1,-1-2 13,-2-1 0,1-2 0,-1-2 0</inkml:trace>
  <inkml:trace contextRef="#ctx0" brushRef="#br0" timeOffset="29">22383 7011 8121,'1'9'-15,"1"1"1,1-1 108,0 0 1,1 1 0,-1 0 0,0 1 0,0 2 0,0-2 0,-1-1 0,-1 0-49,-1-1 0,0-3-46,0 1 0,-4-5 0,-1 2 0</inkml:trace>
  <inkml:trace contextRef="#ctx0" brushRef="#br0" timeOffset="30">22514 7067 9561,'0'6'371,"0"0"1,0 2-1,-1-1-327,-3-1 0,3 2 0,-3-1 1,1 1-1,-1 1-104,-1 0 0,3-2 1,-1-1 8,2 1 1,2-4 0,2-2-1,3-4 1,2-2-18,2-2 1,-1-2 0,0 0-1,1 0 1,-2-1-43,-2 1 1,2 1 0,-2 1-134,-1 0 0,-1 6-427,-4 1 0,0 5 391,0 4 1,4-4 0,2-2 98,2-2 0,1-2 1,-2-1-1,-1-2 203,1-1 1,-1 3-1,0-1 1,0 1 449,-1-2 313,-1 3-777,-4-3 0,1 4 1,2 0-233,4 0 1,0-1 549,-1-2 1,-1 2-277,-2-2 0,-1 2-150,5 1 1,-4 0 95,3 0 1,-3-1 0,3-2 177,2-3 0,-3-2 1,1 1-1,0 1 482,-1-1-569,4 3 1,-9-4 31,0 5 0,-5 0 22,-4 3 0,4 1-151,2 2 1,2 2 0,2 4-1,1-2-11,1-1 1,3-3 0,-2 3-1,2 2 1,0 0 42,-1 1 0,2-2 0,-3 2 0,1 1 0,2 0 0,-1 2 0,-1-1 97,-1 2 0,2 3 0,-3 0 0,0 1 0,-2 2-98,-1 0 1,-1-1 0,-3 1-1,-1-1 1,-1 1 0,-1-1 69,-4-3 1,2-1-1,-4-5 1,0-1 0,0-2-1,-1-3 1,1-1 68,2-2 1,0 0 0,3-2-1,1-1 1,2-3 0,0-3-709,3-4 1,1-1 0,2-6 0,2 0 0,4-3 0,1 0-2042,1 0 2588,1 2 0,-1 2 0,0 0 0</inkml:trace>
  <inkml:trace contextRef="#ctx0" brushRef="#br0" timeOffset="31">23119 6983 7873,'6'0'729,"0"0"0,0 1-512,0 2 0,-2-1 0,-4 5 0,0 0 0,0 1 1,0 1-343,0 1 1,0-1 0,0 0 0,0 1 0,1-1 0,1 0 97,1 1 1,4-1 0,-1-1 0,3-1 0,0-1 117,0-2 0,1 0 0,-1-2 0,0 1 0,2-2 1,0-2 94,1-2 1,1-4-1,-4 0 1,0-1-1,0-2 1,-2-2-59,-1 0 1,-3-1 0,2 1-1,0-1 1,-3-1-354,-1 1 0,-2 0 1,-1 4-1,-3 0 1,0 1-1,-1 0 1,0 3-1318,0 1 0,3 1 1542,-4 3 0,5-4 0,-2-1 0</inkml:trace>
  <inkml:trace contextRef="#ctx0" brushRef="#br0" timeOffset="32">23426 6955 8103,'4'5'461,"-3"4"0,2-3-264,-2 2 0,-1 5 1,0-1-1,-1-1 0,-1 0 1,-1-1-406,1 2 208,-3-5 0,4 9 0,-3-5 0</inkml:trace>
  <inkml:trace contextRef="#ctx0" brushRef="#br0" timeOffset="33">23426 6918 8103,'-6'-8'-409,"2"1"-263,3 4 1,0 2 671,7 1 0,0-4 0,3-1 0</inkml:trace>
  <inkml:trace contextRef="#ctx0" brushRef="#br0" timeOffset="34">23650 7002 8579,'1'-6'112,"2"-1"36,-2 1 0,1 1-85,-8 2 1,-1 2 0,-5 2-1,2 1 1,-1 2 0,0 1-114,-2 2 1,2-1 0,4 0 0,2 1 0,0 0-1,0 1 1,1-2-180,2 1 0,2-3 0,3-1 376,3-2 0,3-1 0,0 0 0,0 0 0,2 0 55,1 0 1,-5 0 0,3 1 0,-2 1 0,-1 3-1,0-1 1,0 1-75,0 0 1,1 0 0,1 1-1,1-1 1,0-2 0,2 0-562,0-1 0,1-1 0,0-2 0,1-2 433,1-3 0,7-7 0,-3-1 0</inkml:trace>
  <inkml:trace contextRef="#ctx0" brushRef="#br0" timeOffset="35">19190 7784 8198,'5'-9'84,"-1"-1"0,-4 1 0,0 0 0,-1 0 1,-2 3-1,-3 3 0,-3 2 0,0 1-33,0 0 0,-2 1 0,0 2 0,-2 3 0,-1 3 0,1 0 0,0 1 0,1 3 39,-1 2 0,1 4 0,3 3 1,0 1-1,3 2 0,2-1 69,0-1 1,3 2-72,-2-4 1,5 3-39,1-5 1,7 0-1,0-6 0,4-1-74,-1-2 0,3-2 0,1-2 0,2-3 18,3-2 1,1-2 0,-3-2 0,2-3 0,0-2-164,1-2 0,-7-2 0,2-2 1,-5 1-1,-3-1 0,-4 3 1,-2 1-2440,-2 0 2608,-1-3 0,-1 3 0,0-4 0</inkml:trace>
  <inkml:trace contextRef="#ctx0" brushRef="#br0" timeOffset="36">19441 7747 8399,'0'9'91,"0"1"0,0 3 0,1 2-31,2 3 1,-2 0 61,2 1 0,1 0-5,0-1 1,-1 1 0,-3 0 0,1-1-42,2 1 0,-2-2 0,2 0 0,-2-3 0,-1 0-65,0-3 1,4-1 0,2-4 0,3-3 0,0-3-177,0-3 1,4-3-1,0-6 1,2-1-1,0-2 1,1-1 4,-1-2 0,0 4 0,1 1 0,-1 3 0,-2 2 160,-2 1 1,0 3-1,-2 4 1,0 0-1,1 0-21,-1 0 0,-3 3 1,0 1-1,2 1 1,0-1-66,1-2 0,1-1 0,-1-1 94,0 0 0,-4-4 0,-3-3 1,-4 0 50,-4 1 0,-2 2 0,-1 4 0,-1 0 0,1 0 0,0 0 1,-1 1 45,1 2 0,0-1 0,0 4 0,2 3 0,2 1-81,1 2 0,-2 1 0,3-3 0,2 2 0,3 0 1,4-1-239,2 0 175,1-6 1,4 2-10,-1-4 1,5 0 18,-2-3 0,2 0-36,-2 0 1,2 0-1,-4-1 1,1-1-502,-1-1 162,0-4 0,-5 5 404,-2-4 0,2-1 0,-2-2 0</inkml:trace>
  <inkml:trace contextRef="#ctx0" brushRef="#br0" timeOffset="37">20056 7924 7543,'0'-7'4,"0"1"1,0 3 216,0-3 0,0 3 1,0-4 17,0 0 0,-1 3 0,-3 1-195,-2 2 0,-2 1 1,-1 0-1,0 1 1,2 1-1,1 2-55,-1 1 0,-1 2 1,1 2-1,2 0 1,1 1-60,2-1 0,1 0 39,1 0 0,1 1 1,2-1-1,4 1-14,5 3 0,-2-3 43,2 3 1,2-3-1,-2-1 1,1 2 0,-1 0 69,0 1 0,1 2 0,-4-3 0,-1 3 0,0-1 1,-3 2 84,-1-1 1,-1-1 0,-4 1-1,-2-1 1,-3-1-85,-3-2 0,0-1 1,-1 1-1,-2-2 1,0-2-1,0-3-263,-2-2 1,4-1 0,-3-2-1,4-3 1,2-5 0,2-4 193,0-2 0,2-6 0,3-2 0</inkml:trace>
  <inkml:trace contextRef="#ctx0" brushRef="#br0" timeOffset="38">20326 7942 8198,'0'-6'-164,"0"0"297,0-2 0,0 3 0,0-1 0,-1 0-133,-3 1 0,2 1 1,-4 4-1,-1 0 0,-1 1 27,-2 2 1,4-1 0,0 3 0,0 0 0,0 0-14,-1 3 0,5 0 0,-2 1 1,1 0 15,0 1 0,3-1 0,4-1 0,1 0 0,2-3 0,1 0-42,-2 0 1,2-2 0,-2 2 0,3 0 0,0-3 0,0-1-119,1-1 186,-1 0 1,-5 0 0,-3 1-1,-4 1 69,-2 1 1,3 1 0,-2-2-1,0 2-228,1 1 0,0 2 34,3 2 1,0-3 0,0 0 109,0 2 1,0 0-1,0 1-14,0 0 0,0 1 0,0-1-15,0 0 1,1-3-1,1-2-60,1 0-282,1-3 0,-5 6 112,-3-4 1,2 0 0,-3-2 0,0 1-103,0 2 0,2 3-1,-3-1 0,2-2 200,-2-1 0,0-2 1,-3-1 228,-1 0 1,4 0-1,0 0-76,-1 0 0,2 0 1,-1-1-33,2-2 0,1 2 0,3-3 0</inkml:trace>
  <inkml:trace contextRef="#ctx0" brushRef="#br0" timeOffset="39">20773 7924 6957,'3'-7'329,"0"1"0,-1-1 1,-1-1-162,-1-2 1,-4 5 0,-3 2-1,-1 2 1,-1 1-129,0 0 0,2 3 0,1 1 0,-1 1 0,0 3-97,0 0 0,2 0 1,3-1-1,-1 0 0,1 0 1,1 1-1,1 1-87,0 1 0,1-1 0,2-1 0,2 0 0,2-3 0,-1 0 44,1 0 1,1-2-1,2 2 1,-1 0-1,0-3 1,1-1-29,-1-1 1,-3 0-1,0 0 1,1 0 0,1-1 121,-2-2 1,1-3-1,-3-3 1,1 0-1,3-1 1,0 0 106,1-2 1,1 0 0,-1-3 0,0-2 0,2-1 0,0-3-41,1-1 1,4-4 0,-4 1 0,0 0 0,-2-1 0,-2 3 285,-1 3 1,0 4-1,-3 7-96,1 3 0,-6 10 0,0 9 0,-2 4 0,-2 5 0,1 3-234,-1 2 0,2 0 0,3-1 0,0-2 1,0 1-1,0-1-191,0-2 1,0-4-1,1-1 1,1-3-1,3 0-991,0-3 1165,-3-4 0,6-3 0,-3-4 0</inkml:trace>
  <inkml:trace contextRef="#ctx0" brushRef="#br0" timeOffset="40">20810 7812 8116,'-6'3'270,"-1"0"-211,5 4 1,3-3 0,9 3 0,4-4 0,5-2-1,2-1-35,4 0 1,3 0-1,2-1 1,1-1-25,-1-1 0,-5-5 0,-2 3 0</inkml:trace>
  <inkml:trace contextRef="#ctx0" brushRef="#br0" timeOffset="41">21508 7840 8144,'-1'-5'182,"-2"2"0,-3 6-156,-3 3 0,0 2 0,0 1 0,0 1 0,-1-1 0,1 1 0,0 2 0,0 0-42,3-1 0,2 0 1,4-2-1,1 0 1,3 0-1,5-3-24,6-3 1,3-2 0,0-1 0,2-1 0,0-2 0,1-3 0,-2-3 149,-3 0 0,-4-1 1,0-2-1,-3 0 1,-1 1-1,-3 0 28,-1 2 1,-2 0 0,-5-1 0,-3 1-1,-4 1-348,-2 2 0,-1-2 1,-3 5-1,4 0 0,1 0 1,2 0-1638,0 1 1847,-1 1 0,9-3 0,2-2 0</inkml:trace>
  <inkml:trace contextRef="#ctx0" brushRef="#br0" timeOffset="42">21750 7821 7428,'0'9'877,"0"2"0,0 0-719,0 2 1,0-1 0,0-3 0,0 1 0,-1 0 0,-1 1-1,-1 2-93,1-2 1,0-4-1,0 0-130,-1 0 0,0-4 0,4-3 0,2-5 0,3-5 0,3-1-15,4-1 1,-3-5 0,2 3 0,-1-1 0,-3 3 0,-1 1 154,-1 2 0,-2 4-149,2 2 0,-5 6 0,0 3 0,-3 3 0,0 3-165,1 0 0,1 1 1,1-5-1,3-1 0,4-2 117,3-1 0,5-2 0,-3-5 0,2-3 0,0-2 0,1-1 0,-1-2 246,2-1 1,-2 1 0,-1-1 0,-1 2 0,-1 0 0,-3 1 0,-2 1 243,0 2 0,-4-2 0,2 4-364,-1-1 0,-5 3 0,-6 0 0,-4 3 0,-1 3 0,1 1-43,0 3 0,2 0 0,0 2 0,0 2 0,3 0 1,3-1 38,2 0 1,2-2-1,3-1 1,4-1 0,6-1-1,1-2 1,4-1-55,1 1 0,-3-3 0,6 1 0,-1-3 0,-1-3-561,0-1 1,-4 0 614,-2-2 0,1-1 0,2 3 0</inkml:trace>
  <inkml:trace contextRef="#ctx0" brushRef="#br0" timeOffset="43">22709 7700 8071,'-1'-5'172,"-2"3"1,-2 5-58,0 6 0,-4 2 0,4 4 0,0 2 0,2 1 0,2 3-125,1 1 1,0 0 0,0-1 0,1 0 0,2-3 0,4-2 0,4-3 4,1-1 0,5-3 0,-2-3 1,4-3-1,1-2 0,2-2 1,-1-2 244,-1-3 1,-2-6 0,0-3 0,-2 0 0,-1-1-17,-2 0 0,-1-5 1,-6-2-1,-3 0 1,-2 1-1,-1 0-162,0-1 0,-1 5 0,-2-1 0,-2 5 0,-2 4-467,1 1 1,0 3 0,-3 0 0,-1 2 0,1 3-340,0 3 0,0 0 1,3 5 743,3 0 0,-2 1 0,0 1 0</inkml:trace>
  <inkml:trace contextRef="#ctx0" brushRef="#br0" timeOffset="44">23119 7979 11460,'0'10'254,"0"-1"0,0 0 0,0 1 0</inkml:trace>
  <inkml:trace contextRef="#ctx0" brushRef="#br0" timeOffset="45">1899 15018 6981,'0'-9'289,"0"0"1,0-1 0,0 1 0,1 0 0,2 0 128,0-1 1,0 1 0,-3 0-1,0-1 492,0 1-538,0 0-262,-4-1 0,-2 5 0,-4 2 0,-1 2 0,-2 1 0,1 1 0,-1 2 0,1 3-20,1 3 0,-1 1 0,2 1-1,0 3 1,1 0 0,2 3 0,2 0-208,2 2 1,2-1 0,1-2 0,0-1-1,0-1 1,1 0-215,2-1 0,2-2 252,4-4 1,2-3 0,1-4 0,3-1 0,0-2 0,1-4-17,0-1 0,-1-5 31,0-3 0,-3 3 272,0 0-246,-2-1 1,-3 5 238,-1-1 0,-4 6-135,1 7 1,-2 3 0,-1 7-1,0 2 0,0 0-17,0 0 0,0 3-90,0 1 1,1 1 0,1-4 0,1 0-290,-1 0 0,3-3 1,2-4-1,1-3 1,1-3 330,1-2 0,3-1 0,1 0 0</inkml:trace>
  <inkml:trace contextRef="#ctx0" brushRef="#br0" timeOffset="46">2179 14674 8487,'-5'1'-130,"1"2"0,3 3 0,1 5 1,0 3-1,1 6 0,3 2 0,2 4 1,2 1 791,1 1 0,1 0 0,-1 0 0,-1 1-574,-2 2 0,3-2 1,-4 1-1,1-3-70,0-2 0,0-5-373,0 2 0,-1-3 0,-3-4-985,1-2 1340,0-3 0,1-1 0,1 1 0</inkml:trace>
  <inkml:trace contextRef="#ctx0" brushRef="#br0" timeOffset="47">2486 14711 8522,'5'2'-940,"-2"3"0,-1 7 1368,1 4 0,0 2 0,3 7 0,0 2 0,0 2 0,-1 3-139,-1 1 1,4-3 0,-3 1 0,1-2-1,-1-2 1,0-1-515,1-2 1,-1-3-293,1 1 1,1-4 0,-4-2 0,0-4 516,2-1 0,0-6 0,4-1 0</inkml:trace>
  <inkml:trace contextRef="#ctx0" brushRef="#br0" timeOffset="48">2365 15009 8473,'-8'6'47,"4"-1"263,7 0 0,6-2 0,11-3 0,2-1 0,6-2 0,5-5-94,4-3 1,3-4 0,-1-2 0,-1 1 0,-3 3-217,0-1 0,-3 0 0,0-5 0</inkml:trace>
  <inkml:trace contextRef="#ctx0" brushRef="#br0" timeOffset="49">2868 15037 8150,'9'1'92,"0"1"0,1 1 0,-1-1 0,0-1 0,1-1 0,0 0 0,1 0 0,2-1 0,-2-1 0,-1-2-98,0-1 1,-4 0 0,-1-2 0,-1 0 0,-2 0 0,-1-1 0,-1-2 0,0 1 54,0 0 1,-4 1 0,-2 0 0,-2 3 0,-2 1 0,1 2-1,0 1 1,0 1 0,-1 0 0,1 0 0,0 1-1,-1 1 1,2 2-21,2 1 1,-1 3 0,2 3-1,1 2 1,0 2-31,2 1 1,1 1-1,1-1 1,1-3 0,2-1-1,3 1-170,3-2 0,4 0 0,2-3 1,1-1-1,2-2 0,1-1 0,1-2-643,0-1 1,-3-2 813,-1-2 0,1-2 0,-2-4 0</inkml:trace>
  <inkml:trace contextRef="#ctx0" brushRef="#br0" timeOffset="50">3175 15028 8218,'5'9'-205,"-1"-3"1,-3 0-1,1 3 395,2 2 0,2-1 1,-2 3-1,0-3 0,1-2 1,-1 0-1,0-2 239,-1 1 0,-1-2-320,1 2 0,-2-6 1,1-1-1,-3-6-154,-2-2 1,0-1 0,2 0 0,-2-2 0,-1 0 0,0-2-1,0 2 59,2 1 0,1 0 0,1 1 0,0 0 0,0-1 36,0 1 1,3 3-1,1 1 1,1 0 0,3 0-1,0 0 1,1 1-163,0 0 1,1 0 0,-1 2-1,0-1 1,1 1-1083,-1 1 0,0 1 1194,1 0 0,-1-5 0,0 0 0</inkml:trace>
  <inkml:trace contextRef="#ctx0" brushRef="#br0" timeOffset="51">3464 14944 8218,'4'9'46,"-3"1"1,3-1-1,-1 1 197,0 3 1,1-3 0,-2 2 0,1 0 0,0-1-1,-2 2-114,-1-2 0,0 2 1,0 0-1,0-2 0,0 0 1,0-2-117,0 0 0,-4-3 0,0 0 0,0-3 1,0-4-133,2-5 1,2-3 0,3-3 0,2-4 0,1-1 0,1-3-19,0-2 0,1 3 0,2-3 0,-1 3 1,0 4-1,1 2 219,3 3 0,-3 1 1,3 0-1,-3 3-61,-1 3 0,-2 7 0,-2 4 1,-1 5-1,-2 0 0,0 2-186,1-1 0,-2 1 1,2 1-1,-2-1 1,0-1-1,1 0-320,1-1 0,5-4 1,-2-3 484,2-2 0,1 3 0,1-2 0</inkml:trace>
  <inkml:trace contextRef="#ctx0" brushRef="#br0" timeOffset="52">3920 15037 8218,'5'-9'-91,"-1"-1"0,-1 1 0,0 0 1,-1-1 170,-1 1 0,3 0 0,-1 0 0,-1-1 0,-1 1 0,-2 1 0,-1 0 176,-1 2 0,-5 3 1,2-2-1,-2 1 0,-1 2-151,-1 1 1,4 5 0,0 2-1,-1 2 1,-2 2 0,0 0-86,0 2 1,0-1 0,2 2 0,2 0 0,1-1 0,2-1-98,1 0 0,2-3 0,2-2 0,3-3-23,2-2 1,2-1 0,-1 0 0,0-1-1,1-1 1,-1-1-44,0 1 1,1 1 0,-1 1-1,-1 1 1,-1 1-7,0 1 1,-4 4 0,2 0-1,0 1 1,0 1-199,2 1 0,-1-5 0,0-2 0,1-2 347,1-1 0,2-4 0,-1-1 0</inkml:trace>
  <inkml:trace contextRef="#ctx0" brushRef="#br0" timeOffset="53">4097 14730 8218,'0'-19'0,"0"1"0,0 0 397,0 2 0,1 7 0,1 8 0,1 6 1,0 8 138,1 3 1,-3 6 0,2 2-383,-2 3 1,2-2 0,1 7-159,-2-4 1,2-1 0,-1-1-1,0-1 1,0 0-101,0-1 1,4-2-1,0-4 1,1-2 0,1-4-1,1-3-158,-1-2 0,1 0 0,2-4 0,1-2 0,3-3 1,2-5-1,3-4 189,0-1 0,-2-4 0,0 3 0,-2-1 0,0 1 0,-3 2 271,0 0 0,-2 2 1,-2 0-1,-2-1 280,-2 1 1,-3 5-528,-6 4 1,-1 4 0,-3 5-1,2 2 1,0 0 0,3 1-1,2 0-108,3-2 0,4-1 0,4 1 0,3-2 1,0-1-1,3-2 19,0 0 0,-1-2 0,-2-3 0,1 0 0,-2 0-4,1 0 0,-3-1 1,-4-1-1,-2-3 1,0 0-194,1-2 0,-4-1 1,1-2-1,-3 1 335,-3 0 0,-2-5 0,-5 0 0</inkml:trace>
  <inkml:trace contextRef="#ctx0" brushRef="#br0" timeOffset="54">3976 14720 10953,'9'5'399,"1"1"1,2 1 0,1 0 0,3-1 578,3 2-1126,0-4 0,5 0 1,-4-3-1,3 1 0,1 1 1,1-1 147,-1-1 0,-2-5 0,-3-1 0</inkml:trace>
  <inkml:trace contextRef="#ctx0" brushRef="#br0" timeOffset="55">5214 14990 7489,'0'-9'137,"0"0"1,1 1-1,1 0 1,1 2 0,-1-1-1,-1-1 137,-1-2 1,0 1 0,0 0 0,0-1 0,-1 1 0,-2 0 0,-3-1-6,-2 1 1,-3 3 0,0 1 0,-1 1-1,-1 2-192,0 0 1,2 2-1,-1 0 1,2 0-1,0 2 1,1 1-1,0 3-163,-1 2 1,1 5-1,1 0 1,1 1-1,1 3 1,2 1-9,2 0 0,1 1 0,2-2 1,1-1-1,3-3 0,3 0-5,2-1 0,6-2 0,-2-5 0,3-1 1,0-2 43,3-1 0,1-2 0,-3-2 0,1-3 0,-1-3 0,1 0 14,0 0 0,-5 3 0,-1 0 0,-3 2 0,-1 2 33,0 1 1,-3 2-1,-4 2-454,-4 3 0,1 3 1,-4-1-231,1-2 0,4-2 692,0-4 0,4-4 0,6-1 0</inkml:trace>
  <inkml:trace contextRef="#ctx0" brushRef="#br0" timeOffset="56">5540 14823 8221,'-9'0'-227,"-1"0"0,0 0 0,-1 0 489,-2 0 0,1 0 0,1 0 0,0 0 0,0 1 0,1 1-56,3 1 1,5 1-1,-1-1-288,2 4 0,2-2 1,2 1-1,3 1 1,4 1-1,1 3 78,1 1 0,2 2 0,-3 2 0,3 0 0,-1 0 9,1 2 0,-2 0 1,-3 1-1,0 0 0,-3-2 1,-3 0 48,-2-2 1,-2-3-1,-2 0 1,-4-1-1,-4-2 1,-2 0-1,-1-1-166,1-1 1,-3-3 0,4-4-1,1 0 1,1-1 0,4-2-1371,3-4 1482,2-5 0,1-2 0,0-5 0</inkml:trace>
  <inkml:trace contextRef="#ctx0" brushRef="#br0" timeOffset="57">5847 14897 8221,'-6'-1'-122,"-1"-1"1,-3-1-1,-1 1 1,-1 1 402,-2 1 0,0-3 1,-4 0-1,2 1 1,1 1-1,2 1-276,1 0 1,2 0-1,2 1 1,1 2-22,4 3 0,3 2 0,4 2 0,5-1 0,3 1 0,3 2 55,1 0 0,2 2 0,-1-2 0,0 2 0,-3 2 0,0-2 34,-3 0 0,-4 1 0,-1-1 1,-2 0-1,-3 2 0,-3-2 26,-4-1 0,-7 0 0,-3 0 1,-4-3-1,-4-2 0,-1-3-242,-1 0 0,2-2 0,5-4 0,1-2 143,3-4 0,-3-5 0,4-3 0</inkml:trace>
  <inkml:trace contextRef="#ctx0" brushRef="#br0" timeOffset="58">5996 15000 8489,'4'6'109,"3"-1"1,1-1 0,2-1 0,3 1-1,2-1 1,3-1 0,0-1 0,1-1 0,1 0-71,1 0 1,-1-4 0,1-2 0,-4 0 0,-3 0 0,-3-1 0,-4-2-260,-2 0 0,-2 0 1,-7 1-1,-3 1 1,-4 4-1,-5 2 1,-1 1 276,-2 0 0,-3 1 0,0 2 0,-1 4 0,0 1 0,2 1 67,2 0 1,4 2 0,2 0 0,0 3 0,2 0 0,2 3-46,1 0 0,6 2 1,-1 0-1,2-2 1,1 0-65,0-2 0,7 0 0,4 0 0,2-2 0,4-3 0,1-2 0,4-2-143,3-2 0,0-3 0,2-1 0,1 0 1,-1-1-258,-2-3 0,-4-1 0,1-4 385,-2 0 0,-6-5 0,-1 0 0</inkml:trace>
  <inkml:trace contextRef="#ctx0" brushRef="#br0" timeOffset="59">6536 14944 8113,'3'-9'-337,"0"-1"0,-1 1 388,0 0 1,-4-1 0,-1 2 0,-3 2 0,-2 3 221,-1 2 0,-5 1 0,-1 0 1,-2 1-1,2 2-223,2 3 0,3-1 0,0 1 0,1 2 0,1 0 0,2 1 0,3 1 0,2-1-15,1 0 0,4 4 0,2 0 0,3 1 0,3 0-60,0 1 1,5-3 0,-3 2 0,2 1 0,-1-2 0,1 1-77,-2-3 0,3 3 0,-5-2 0,-2-1 0,-2 0 171,-5-2 1,-6-1 0,-5-1-1,-2-3 1,-3-1 0,-2 0-208,-1-1 0,-2-2 1,-1-2-1,2-2 1,1-1-1,4-3-351,1 0 1,5-1 0,1-1 487,1 1 0,5-4 0,4-2 0</inkml:trace>
  <inkml:trace contextRef="#ctx0" brushRef="#br0" timeOffset="60">6825 14907 8113,'-2'-7'17,"-3"2"0,-6 1 0,-1 2 145,-2 1 1,-2 1-1,1 0 1,0 0-1,0 1 1,2 1-1,3 2-257,2 1 0,1-1 1,4 2-1,1 1 0,1 1 36,1 2 0,4-1 1,3 0-1,4 1 1,2-1-1,2 1 1,0 2 117,0 0 1,1 5 0,-2-3 0,-2 1 0,-1-2-1,-2 0 154,-1 3 1,-4-3 0,-1 0 0,-3-3 0,-4-1-1,-5 1 65,-6-1 0,-2-3 1,-3-1-1,-1 1 0,0-2 1,1 0-905,3-2 0,3-5 0,3-3 626,2-3 0,-2-4 0,6-2 0</inkml:trace>
  <inkml:trace contextRef="#ctx0" brushRef="#br0" timeOffset="61">7030 14990 8942,'0'14'108,"1"-4"0,1 4 0,2-1 1,0 2-1,0 0 0,-1 0 0,0-1 1,1 0-1,-2 0 0,0 0 0,0-1-18,1-2 0,0 0 0,-3-2 1,-1-1-209,-2-2 1,2-2 0,-2-8 0,2-2 0,1-2-1,0-1 55,0-1 0,0-3 0,0-2 0,-1 0 0,-1-1 1,-2 0 76,2-2 1,2 3 0,3 0 0,3 2 0,0 1 0,0 2 22,1 1 0,2 1 1,0 0-1,0 3 1,0 1-66,1 2 1,-1 1-1,0 1 1,1 1 0,-1 2-1,0 3 1,1 2 3,-1 2 1,-3 2 0,-1 1-1,1-1 1,-2 0 0,0 2 180,-2 0 1,-1-2 0,-1 0 0,0-1 0,0-2 448,0 0 0,-1-4-553,-2-2 0,3-6 0,0-3 0,4-3 0,2-4 0,1-2 1,3-4-205,1-2 1,2 1 0,-1-2 0,0 2 0,1 3-54,0 1 1,-4 3 0,2 5 0,-4 1 0,0 4 196,2 2 1,-4 5-1,-2 4 1,-1 2-1,0 3 1,1 2 95,-1 2 1,-1-3 0,-1 0-1,0 1 1,1-2 0,1 1-67,1-3 1,5 0 0,-2-3 0,2-1 0,1-2 0,1 0-75,-1 1 1,3-4-1,1 2 1,-2-1 0,0 0-1,-2-1 1,0-1-81,1-1 0,-1 0 1,0 0-1,0 1 1,1 1-1,-1 1 106,0-1 1,-2-1-1,-1-1 1,1 0-1,1-1 1,2-2-1,-1-3 38,0-2 0,1-1 1,-1-2-1,0-1 1,1-4-1,-1 0-20,0 0 0,-3-1 0,0 2 0,-2 0 0,-2 0 139,-1 2 1,-1 0 0,-1 5-1,-2 1 1,-4 2-63,-1 0 1,-1 2 0,0 3 0,-2 1 0,0 2 0,-2 4 0,2 0-132,1-1 1,1 5 0,2-1 0,2 0-1,1 0-27,2 0 1,1 2-1,1 2 1,0-1-1,1 1 1,2-2 0,3 0-80,2 1 0,3-1 1,1-2-1,3-2 0,0-1-113,1-1 0,-1-4 1,3 1-1,-2-2 1,-1-1 279,-2 0 0,4-4 0,-3-1 0</inkml:trace>
  <inkml:trace contextRef="#ctx0" brushRef="#br0" timeOffset="62">7849 14981 8127,'0'-5'2325,"0"1"-2042,4 12 1,-3-2 0,3 7 0,-1-2-109,1 2 1,2-3-1,-2 2 1,0-1-1,0-2 1,-2 0-1,-1 1-88,-1-1 0,0-3 0,1-1 0,1-2 0,1-4-427,0-4 1,2-4 0,1-4-1,2-2 1,2-3-40,-1 0 1,3-1 0,1 2 0,-3 1 0,-2 5 0,-1 2 295,0 3 1,0 5-1,0 2 1,-2 7-1,0 7 1,-2 4 208,1 2 0,0 2 1,3 3-1,-1-3 1,2-2-1,0-2-211,1-1 0,2-3 1,0-6-1,1 0 0,1-3 1,-1-3-29,1-2 1,-1-5 0,-3-3-1,1-5 1,-1-3 0,0-4 115,1-3 1,-1 2-1,0-5 1,0-1-1,0-2 1,-3-2-1,-2-2 145,0-1 1,-3 0 0,2-1-1,-2 4 1,0 5 236,3 6 0,-2 3 1,3 8-1,-1 9-85,-2 10 1,-1 5 0,-2 4 0,-1 1 0,-1 1-286,1 2 0,1 1 0,1 2 0,0-1 0,0-2 0,0-1 1,0 0-172,0 0 1,0-1 0,1-4 0,1 0 0,1-3 0,0-3-650,1-5 1,-2 0-1,4-5 805,2-3 0,0-3 0,1-5 0</inkml:trace>
  <inkml:trace contextRef="#ctx0" brushRef="#br0" timeOffset="63">8091 14907 8127,'-9'3'0,"1"1"0,2 0 467,6 0 1,9-1-1,7-3 1,5 0-1,4 0 1,2-1-489,1-2 0,-1 1 1,0-3-1,-1 0 1,-2 1-1,-1-2 0,-4 2-1969,-2 0 1990,-4 1 0,-3-1 0,-1-1 0</inkml:trace>
  <inkml:trace contextRef="#ctx0" brushRef="#br0" timeOffset="64">8529 14879 8268,'-6'-3'2740,"-1"0"-2871,5-1 0,-6 4 0,2 0-23,-3 0 1,4 5 0,2 1 0,2 2 0,2 2 0,2 2 224,4 0 1,4 4 0,1-3-1,0 1 1,-2 0 0,-2 0 0,0 0 128,-2 1 1,-4-3 0,1 2-1,-3 1 1,-3-2 0,-3 1 13,-3-3 1,-4-2-1,-2-1 1,0-3-1,-1 0 1,0-1-556,-2 0 0,3-2 341,-1-5 0,1-2 0,-4-4 0</inkml:trace>
  <inkml:trace contextRef="#ctx0" brushRef="#br0" timeOffset="65">9087 14702 8236,'0'-6'87,"1"0"0,1 3 0,3 4 1,0 5-1,2 3 154,1 3 0,2 2 1,-2 3-1,-1 1 0,-1 2 1,2 0-1,-1 2 0,-1 0-152,-3-2 0,1 0 0,-1 0 0,-1-1 0,-1 1 0,-1-3-253,0-3 1,-3-2-1,0-2 1,0-2 0,0-1-22,0 0 1,0-7 0,4-3 0,2-6 0,4-3-1,4-3 58,1 1 1,1-1 0,0 0 0,1 2 0,2 4 0,-1 2 203,2 1 1,-3 3-1,2 1 1,1 4 0,0 5-1,1 2-36,-3 3 1,1 0 0,-6 2 0,-3 0-1,-2-2 1,-3 2 0,-5 0-27,-3 1 0,-3-1 1,-3-3-1,-4 2 0,-3-2-12,-2 0 0,1-5 0,-2-1 0,3-1 0,0-2 0,1-1 0,3-1-191,2 0 1,4-4-1,2-2 1,2-2 41,1-2 0,5 2 1,5 2-1,2 3 1,1 2-1,0 2 85,-3 2 1,5-1 0,0 4 0,1 1 0,3 1 0,-1-1 0,4-2-116,2-1 0,0 2 0,3-3 0,-1-1 0,2-2 176,0-3 0,3-2 0,-3-4 0</inkml:trace>
  <inkml:trace contextRef="#ctx0" brushRef="#br0" timeOffset="66">9674 14963 8235,'-6'0'-566,"0"0"401,-2 0 0,3 0 165,-1 0 0,4 0 0,-2 0 0</inkml:trace>
  <inkml:trace contextRef="#ctx0" brushRef="#br0" timeOffset="67">9627 14981 7401,'1'5'185,"3"-2"0,2-2 1,2-1-1,1 0 1,1 0-1,0 0 0,1-1 1,2-2-127,-2-3 0,0 1 1,-2-1-1,0-1 0,0-2 1,0 0-1,-3 0-129,-3-1 1,-2 4-1,-1 0 1,0-1-1,-1-2 1,-2 1 0,-3 2 92,-3 3 1,-4-1 0,-3 1 0,-1 0 0,-2 3 0,1 4 90,-1 2 0,0 2 0,1 2 0,-1 3 0,2 2 0,1 3-33,4 1 0,4-1 1,3 1-1,1-1 1,3 0-1,3-1-115,4-2 1,7-4 0,2 1 0,4-4-1,3-3 1,1-1 0,2-2-212,0 0 0,-1-4 0,2-1 1,-2-2-1,-3-1 0,-2 0 245,-3-1 0,0-6 0,3-1 0</inkml:trace>
  <inkml:trace contextRef="#ctx0" brushRef="#br0" timeOffset="68">10018 14907 8199,'6'-10'150,"-2"4"0,-4 0 0,0-1 145,0-2 0,-1 3 0,-2 1 0,-4 1 0,-1 2-344,-1 1 1,-4 1 0,1 0 0,2 1-1,1 1-79,3 1 0,4 4 0,-1-1 0,2 3 1,2 1-1,2 1 0,3 3 85,3 0 1,1 2 0,1 3 0,2-2-1,-2 0 1,-1-2 0,-1 1 164,-3-2 0,-2 3 0,-4-5 0,0 0 0,0-2 0,-1-1 45,-2 1 0,-6-5 0,-7-1 0,-1-1 0,-2 0 0,0-1 0,1-1-385,-1-1 0,1-5 1,3-3-1,3-5 0,2 0 1,4-2-2129,3 1 2346,2 2 0,5-5 0,1 2 0</inkml:trace>
  <inkml:trace contextRef="#ctx0" brushRef="#br0" timeOffset="69">10223 14963 8190,'5'9'0,"-1"0"0,-2 0 39,1 1 1,-2 0 0,2 2 0,-2 0 0,-1 0 0,0 1-143,0-1 1,-3 1 0,0-4 102,1 0 0,-4-4 0,1 0 0</inkml:trace>
  <inkml:trace contextRef="#ctx0" brushRef="#br0" timeOffset="70">10205 14860 8166,'-14'-23'-26,"4"4"0,4 3 551,2 3 1,0 2 0,4 8-1,0 6-525,0 5 0,5 1 0,0 0 0</inkml:trace>
  <inkml:trace contextRef="#ctx0" brushRef="#br0" timeOffset="71">10493 15056 8102,'1'-7'13,"2"1"1,4-1 0,1-1 0,1-2 0,0 1 0,-2 0 0,-1-1-1,0 1 33,-1 0 1,3-1-1,-5-2 1,-1 0-1,-1-1 1,-1 1-1,0-1-6,0 2 0,-4 1 0,-3 1 0,-1 2 0,-1 2 0,0 1-7,-1 2 1,1 1 0,0 2 0,-1 2 0,0 3 0,-1 2 0,-3 3 10,0 1 0,2 3 1,0 3-1,3 2 0,2 1 1,4 0-120,2 0 0,1-1 1,1-3-1,3-1 0,5-4 1,3-2-95,3-4 1,-3-2 0,4-4 0,0 0 0,2-1 0,-1-3 0,0-5 131,-2-2 1,0-5 0,1-1 0,-1-3 0,-2-2 0,-1-2 183,-2-2 0,-4-1 0,-1-1 0,0-1 1,-3 0-1,-1 1 201,-1 4 0,0 8 1,-1 3-1,-3 4 0,-1 4-198,0 5 0,-3 5 0,2 8 1,-2 3-1,1 4 0,2 1-180,1 0 1,-2 2 0,3 0 0,0-1 0,2 1 0,2-2-1,2-1-210,0-2 0,7-3 1,-1-3-1,3-2 0,1-1 1,3-3 207,1-3 1,2-2-1,-1-2 1,1-2 0,0-3-1,-1-4 16,1-2 1,-5 1-1,-1-5 1,-3 1-1,0-1 1,-2 2-63,-2 0 0,-2-1 1,-4 1-1,-1 1 0,-2 0 78,-3 5 1,-6 3 0,-1 6 0,0 2 0,-2 4 0,2 5 143,-1 3 0,3 3 1,4 0-1,1 0 0,2-2 1,2 0-137,1 1 0,5-4 0,2-1 0,3-1 0,1-2 0,2-1-256,4-1 1,2-3 0,0-4-1,1 0 1,-1 0 247,1 0 0,0-4 0,-1-2 0</inkml:trace>
  <inkml:trace contextRef="#ctx0" brushRef="#br0" timeOffset="72">11071 14851 7424,'-7'1'1684,"2"2"-1622,1 3 1,1 3 0,3 3 0,0 0-1,0 1 1,0-1 28,0 1 0,3 2 0,1-2 1,1 1-1,2 0 0,-1 0-80,0-1 1,-4 0 0,1-4 0,-2 0 0,-1 1 0,-1-1 0,-2-1 125,-3-2 0,-3 2 0,-4-5 0,-2-1 1,-2-1-1,1-1-462,0 0 1,2-1 0,-3-2 0,2-3 0,2-3 0,3 0 324,2 0 0,0-5 0,3 0 0</inkml:trace>
  <inkml:trace contextRef="#ctx0" brushRef="#br0" timeOffset="73">11648 14711 8085,'0'9'82,"0"1"1,0 0-1,1 3 1,1 2 0,2 4-1,0 1 1,1 3-1,0 0 1,-1 1 0,-1-2-1,0 1 13,0-2 0,1 1 1,-2-3-1,1-1 0,-1-2 1,-1-1-1,-1-3-525,0-1 1,0-5 0,0-2 304,0-3 0,4-3 0,0-8 0,1-3 0,2-2 0,1-3 77,2-1 0,-1 0 1,0-2-1,2 0 1,0 4-1,2 2 183,2 2 0,-4 7 0,2-1 0,-3 5 0,-1 2 0,1 1 32,-1 3 1,-1 2-1,0 5 1,-3 3-1,-1 0 1,-2 3-122,-1 0 0,2 1 1,0-3-1,-1-1 0,-1-2 1,0 1-212,2-2 0,-2-1 0,4-1 1,-1-3 164,2-3 0,2-2 0,2-1 0</inkml:trace>
  <inkml:trace contextRef="#ctx0" brushRef="#br0" timeOffset="74">12095 14869 8118,'5'7'-30,"-1"-1"1,-1 1-1,1 1 183,2 2 1,-4 2-1,2 1 1,-1-1-1,0 0 1,-1 1-267,-1-2 0,-1 1 0,0-1 0,-1 1 113,-2 0 0,-2-6 0,-5-2 0</inkml:trace>
  <inkml:trace contextRef="#ctx0" brushRef="#br0" timeOffset="75">12067 14786 8118,'-6'-7'1179,"-1"1"-1293,5 4 0,-2-1 0,4 6 0,1 3 114,2 3 0,3 0 0,3 0 0</inkml:trace>
  <inkml:trace contextRef="#ctx0" brushRef="#br0" timeOffset="76">12365 14981 7042,'0'-6'781,"0"0"-736,0 0 1,-1-1-1,-2 2 1,-4 0-53,-1 0 1,-1 3-1,0-1 1,-1 2 1,1 1 0,1 1 0,1 2 0,4 3 1,2 3 98,1 4 1,3-2-1,2 5 1,1 1 0,3 3-1,2 3 35,1 0 1,-1 1 0,1 2 0,0-1 0,-1 1 0,-1 0-82,-4-2 1,1 2 0,-4-4 0,-1-1 0,-1-2 0,-1-1 0,-2-3 0,-3-2 79,-4-3 1,-7-2-1,0-1 1,-4-4 0,-2-2-1,1-1-173,-2 0 1,4-1-1,0-3 1,2-6 0,2-4-1,0-4-330,3 0 0,4-2 0,3 0 0,1 1 1,2 1-1,1 2 0,2 1 375,2 3 0,6 1 0,6 2 0</inkml:trace>
  <inkml:trace contextRef="#ctx0" brushRef="#br0" timeOffset="77">12477 14776 8084,'4'-9'-210,"2"1"375,2 2 1,0 2-1,-1 8 1,-4 3-1,-1 4 215,1 5 1,-2 2 0,2 3 0,-2 2 0,-1 1 0,0 0-302,0 0 1,0 0 0,0-3 0,0-1 0,0-1 0,1-4 0,1-1-199,1-3 1,1-4-1,0-4 1,2-2-66,2-1 1,1-6 0,2-3 0,0-5-1,3-4 1,0-2 0,3 1-137,0 0 0,1 0 1,-3 7-1,-2 4 0,-3 4 1,-1 3 485,1 1 0,-4 8 1,-1 4-1,0 5 1,-1 3 8,0 1 0,0-1 0,-3 2 0,1-3 1,2-1-1,0-2-129,0 0-46,3-5 0,-2 3 0,5-5 0</inkml:trace>
  <inkml:trace contextRef="#ctx0" brushRef="#br0" timeOffset="78">13398 14823 8103,'-9'-3'-22,"-1"0"1,-2 0 0,0-1-1,-1 1 1,1 1 0,-1 1 0,-1 1-1,1 0 1,1 0 209,2 0 1,4 1-1,1 2 1,1 4-1,6 1-297,3 1 1,0 4-1,1 0 1,1 0-1,2 2 80,0-1 0,0 1 0,1 0 0,-2-1 0,-2-2 0,-3 1 1,-3-2 57,-3-1 0,-3-1 0,-6-2 0,-1-2 0,-2 0 0,-1-1-128,-2 1 0,3-2 0,0-3 0,2 0 0,2-1 1,0-2-869,2-4 967,4-1 0,-4-5 0,4-2 0</inkml:trace>
  <inkml:trace contextRef="#ctx0" brushRef="#br0" timeOffset="79">13575 14683 8103,'5'-4'102,"4"3"0,-4-1 53,0 4 1,2 3 0,-4 6 0,-1 1 0,0 3-1,1 4 1,0 3-63,-1 3 1,-1 2-1,-1-1 1,-1 0-1,-1-2-171,-1-1 1,-2-1 0,3-4 0,-1 0 0,0-3 0,0-2 77,0-3 0,-4-1 0,2 1 0</inkml:trace>
  <inkml:trace contextRef="#ctx0" brushRef="#br0" timeOffset="80">13417 14869 8128,'10'0'520,"4"0"0,3 0 1,6 0-435,4 0 1,2 0-1,6-1 1,0-1 0,1-1-87,1 1 0,6-3 0,-5 0 0</inkml:trace>
  <inkml:trace contextRef="#ctx0" brushRef="#br0" timeOffset="81">14031 14953 8048,'0'-6'170,"0"0"0,0-1 1,0-2-1,0 0 1,0 0-1,0-1 1,-1 1-76,-2 0 1,1 0 0,-4 3 0,-1 3 0,-1 2 0,-2 1 0,1 0 0,0 0 0,-1 1-97,1 2 0,-2-1 1,0 5-1,3 1 1,0 2-1,0 3-46,2-2 1,-1 2 0,4 0-1,1-2 1,1 0-33,1-2 1,1 0 0,2 0-1,3 0 1,3-2 0,3-2 0,0 0 10,0 1 0,-1-4 1,0 1-1,2-2 0,-2-1 1,0 0-1,-2 0-339,0 0 0,-1-4 407,-1-3 0,5-1 0,-2-1 0</inkml:trace>
  <inkml:trace contextRef="#ctx0" brushRef="#br0" timeOffset="82">14180 14683 8166,'1'-5'1220,"3"2"-1120,-3 2 0,3 6 0,-3 4 0,1 6 1,1 2-1,0 3 14,1 2 0,-3 1 0,2 2 1,-2 0-1,0 0 0,1 0-172,2 0 1,-1-5-1,-3 2 1,0-3-1,0-4 1,0-2-722,0-3 771,0-1 1,1-8 0,1-4 0,2-5 0,1-4 0,3-4 9,4-1 1,-1-2-1,5 0 1,-1 1 0,1-1-1,-1 0 33,2 1 1,0 3 0,1 3-1,-2 2 1,-1 0 0,-2 2 0,-1 2-526,-2 3 1,-1 2 489,1 1 0,-5-5 0,-1 0 0</inkml:trace>
  <inkml:trace contextRef="#ctx0" brushRef="#br0" timeOffset="83">14339 14925 8160,'4'10'45,"1"-2"1,4-1 0,1-1 0,0 2 182,2 0 0,0-2 0,3-1 0,3-1 0,3-2 0,3-1 0,2-1-254,-1 0 0,1-4 0,-4-2 0,-2-2 0,0-1 1,-2-1-238,-3 1 1,-2-3 0,-6-2 0,-2 0 0,-1-2 0,-2 1 0,-2-1 150,-3-1 0,-3 4 1,-6 2-1,-1 2 0,0 4 1,-2 1-1,2 3 499,-1 3 1,-1 4 0,1 6 0,1 1 0,-1 2-212,3 1 1,2 5 0,2 1-1,4-2 1,2-1 0,1-3-1,1-1-382,2-2 0,6 0 0,4-5 1,2-2-1,2-3-727,4-2 933,-1-1 0,6-4 0,-2-1 0</inkml:trace>
  <inkml:trace contextRef="#ctx0" brushRef="#br0" timeOffset="84">14832 14795 8872,'-6'0'1961,"0"0"-1837,4 0 1,-2 4 0,5 3 0,2 5 0,3 2 0,2 2-111,1-1 0,4 1 0,-1 2 0,1 1 0,-2 0 0,-1-2-280,-1-1 0,-6-2 0,0-2 0,-2 0 0,-3-2 1,-4-1 198,-7-3 1,-3-4 0,-4 1 0,-1-2 0,0-1 0,0 0-1,1-1 67,2-2 0,-1-6 0,0-6 0</inkml:trace>
  <inkml:trace contextRef="#ctx0" brushRef="#br0" timeOffset="85">15335 14888 8066,'-5'6'-66,"3"-1"1,4 0-1,5-3 1,3-1 0,4-1-1,0 0 1,3 0 0,0-1-1,2-2 88,0-4 1,-1-1 0,1-1-1,0-2 1,-2 0 0,-1-1-1,-4 0 1,-2 2-9,0 1 1,-5-4-1,-2 1 1,-3 0 0,-4 2-1,-4 2 262,-4 2 1,-4 1-1,0 5 1,-2 1 0,-3 3-1,0 2-93,4 2 0,-1 4 0,5 2 1,0 0-1,2 2 0,2 0-213,1 3 0,4-6 0,1 6 0,2-1 0,2-2 0,2 1 1,4-2-343,5 2 1,-1-4 0,6-1-1,1-4 1,4-3-20,2-1 0,-3-1 0,3-3 1,-1 0-1,-2-1 391,-2-2 0,0-2 0,0-4 0</inkml:trace>
  <inkml:trace contextRef="#ctx0" brushRef="#br0" timeOffset="86">15763 14823 8066,'0'-6'494,"0"-1"-372,0 5 1,1-2 0,2 4-1,4 0 1,1 1 0,1 2-117,1 4 0,-1 2 1,-1 3-1,-1 3 0,0 0 1,0 1-126,1 0 1,0 1 0,0 0-1,-2-3 1,1-1 0,1-1-389,2-2 0,-4-5 0,0-1 507,1 1 0,-3-4 0,1 3 0</inkml:trace>
  <inkml:trace contextRef="#ctx0" brushRef="#br0" timeOffset="87">15922 14748 8066,'-10'0'161,"-3"0"1,-2 2 0,0 4 0,-1 4 76,0 3 0,-5 3 0,-1 3 0,2-1 0,0 1 0,1-1 0,1 2-356,-1 2 1,5-6-1,2 2 1,4-3 0,3-1 117,1-1 0,5 0 0,4-4 0</inkml:trace>
  <inkml:trace contextRef="#ctx0" brushRef="#br0" timeOffset="88">16164 14879 8139,'0'-6'417,"0"-1"1,0 0-471,0-1 1,3-2 0,0 1-1,-1 0 1,-1 0 92,-1-1 0,0 4 0,-1 1 1,-2 1 45,-3 2 1,-4 1 0,-1 2 0,-2 2 0,2 3-1,0 2 1,-1 3-61,0 1 0,0-1 0,2 4 0,2-2 0,1 0 0,2-1-162,0 1 0,2-1 1,4-3-1,2 1 1,4-1-1,1-1-1,1-2 1,5 2 0,0-5-1,2-1 1,-1-1-512,2-1 0,-3-1 648,2-2 0,-1-2 0,4-5 0</inkml:trace>
  <inkml:trace contextRef="#ctx0" brushRef="#br0" timeOffset="89">16275 14823 8144,'7'0'1244,"-1"0"-1058,1 0 0,-2 4 0,0 2 1,0 2-1,-2 2 0,0-1-153,0 0 0,1 4 1,-2 0-1,1 2 1,0 0-1,0 0-121,0-3 0,1 2 0,-4-2 0,0-1-109,0 0 1,0-7 0,0-4 167,0-5 0,3-7 1,1-1-1,0-1 1,1 0-1,-1 1 1,1-3-52,1-2 1,-3 5-1,3-5 1,0 4-1,0 3 72,1 0 0,-1 3 0,3 2 1,0 4 11,1 4 0,-5 3 0,-2 4 1,-2 0-1,-1 2 0,0 0 10,0 2 0,0 2 0,-1-2 1,-1-2-1,-1-1 0,1 0 113,1-1 1,1-3 0,1-1-100,2-1 1,-1-5-1,4-5 1,1-3 0,2-2-1,0-3 1,0 0-108,1-3 1,-1 0 0,0 2 0,0 4 0,1 2 195,-1 3 1,-1 5-1,-1 2 1,-4 6-78,-2 5 1,-1 4 0,1 0 0,1 0 0,1 1 0,-1-2 0,0 1-184,1-2-1,-1 0 1,4-5 0,2 0 0,0 0-152,1-3 1,1-2-1,-1-4 1,0-1-1,-1-2 1,0-3 294,-2-3 0,0 0 0,3 0 0</inkml:trace>
  <inkml:trace contextRef="#ctx0" brushRef="#br0" timeOffset="90">16843 14776 8116,'0'-9'-29,"0"0"1,0-1 0,-1 2 229,-2 2 1,1-1-1,-4 4 1,-1 0-1,-2 2 1,0 1 162,0 0 0,-1 0 0,2 1 0,1 2-314,1 0 0,4 4 0,0-1 1,3 2-1,4 2 0,1 0-71,1 2 0,4 0 0,-5 3 1,2 1-1,0-1 0,0 1 0,-3-1-17,-1 0 0,-1 1 0,-3-3 1,0-2-1,-1 0 0,-2-2-52,-3 0 0,-3 0 0,0-3 0,-1-2 0,-2-1 0,0 0 0,1-1-571,0-1 1,5-1 0,1-1 660,1-2 0,-4-2 0,3-4 0</inkml:trace>
  <inkml:trace contextRef="#ctx0" brushRef="#br0" timeOffset="91">15586 14702 9861,'7'0'432,"-2"1"1,0 2 0,0 3-86,2 2 1,2 5-131,0-1 1,0 2-230,1-2 0,-1 2 1,0 1-1,0-2-368,1-3 1,-1 2 0,0 1 0,1-3 0,-1-2 0,0-3 379,1 0 0,3 2 0,2-2 0</inkml:trace>
  <inkml:trace contextRef="#ctx0" brushRef="#br0" timeOffset="92">10559 15409 8136,'0'-5'219,"0"0"0,-2 2 0,-1-2 0,-3 0 0,-2 3 0,-1 3 0,-1 3 0,1 2 91,0 4 0,-1 1 0,2 4 0,1 3 0,2 1 0,-1 4 0,2 0 0,0 1 0,2-1-298,1-1 1,1 1 0,0-2-1,1 0 1,2-1 0,3-2 0,2-4-1,0 0 1,0-3-358,3-1 0,0 0 0,-2-2 0,2-1 0,0-2 0,1-1 0,0 0-2777,-2 0 2712,4-3 1,-4 3 409,2-4 0,3-4 0,-1-1 0</inkml:trace>
  <inkml:trace contextRef="#ctx0" brushRef="#br0" timeOffset="93">10884 15614 8186,'3'-9'3,"1"0"1,-2-1 0,-1 1 0,-1 0 0,0-1 0,0 1 0,-1 1 0,-1 1 0,-3 1 0,0 2 0,-2 2 419,-1 1 0,-2 1 1,1 0-1,0 1 1,1 2-1,0 4 1,2 1-385,-1 1 0,3 0 0,1 2 0,2 0 0,1 2 0,0-2-185,0-1 1,0 1 0,1-1 0,2 0 0,2-1 0,1-1 50,0 0 1,1 0 0,2-1 0,-1-3-1,-1-1 1,0 0-90,0-1 1,1-1-1,1-1-315,1 0 1,-5 1 0,-2 2-336,-2 3 0,-1 0 834,0 0 0,4-4 0,1 2 0</inkml:trace>
  <inkml:trace contextRef="#ctx0" brushRef="#br0" timeOffset="94">11089 15521 6972,'-1'-5'291,"-2"2"262,-3 2 1,2 2-591,1 2 1,2 2-1,1 4 1,1 1-1,2-1 1,2 0 6,0 1 1,3-1 0,0 0-1,1 1 1,1 0 0,-1 1 0,-2 2 22,-2-2 0,2 0 0,-4-2 1,-1 0-1,-1 0 0,-2 0 157,-2-3 1,-2 1 0,-4-3 0,-2 0 0,0 1-194,-1-3 1,-1 2 0,4-1 0,0-1 0,-1-2 0,2-3-557,2-3 0,-1-3 599,3 0 0,1-4 0,3-2 0</inkml:trace>
  <inkml:trace contextRef="#ctx0" brushRef="#br0" timeOffset="95">11359 15512 8186,'0'-6'-304,"-1"-1"1,-2 1 622,-3 1 1,-2-2 0,-2 4-1,1 1 1,0 1 0,-1 1-234,1 0 1,0 4-1,-1 1 1,2 1-1,2 0-246,3 2 0,2 0 1,1 1-1,1 0 0,2 1 88,3-1 0,2 4 0,2-1 0,-1 0 1,0 1-1,1-1 0,-2 1 197,-2 0 1,1-3-1,-3 4 1,-2-2 0,-1 1 11,-1-2 1,-1-1-1,-4 0 1,-3-1 0,-4-1-1,-3 0 1,0-3-227,0-1 0,-2 2 0,2-3 1,1-1-1,1-1-2059,3-1 2148,1-4 0,-1-5 0,1-6 0</inkml:trace>
  <inkml:trace contextRef="#ctx0" brushRef="#br0" timeOffset="96">11462 15652 8186,'6'5'-21,"0"-2"1,1-2 50,2-1 0,-3-1 1,-1-2-1,0-3 1,0-3-1,2 0 1,-1 0-92,0-1 1,-1 1 0,1 0 0,-3-1-1,-2 1 1,-1 0 59,0-1 1,-1 5-1,-2 2 1,-3 2-1,-2 2 124,-1 2 0,-1 2 0,1 5 0,0 0 0,0 1 0,3 3-3,3 0 1,2-2 0,1 1-1,1 0 1,2-1-235,3-1 0,3 0 0,0-3 1,0-1-1,2-2 0,0 0 0,2-3-516,2-1 1,-1-1 629,2 0 0,1 0 0,-2 0 0</inkml:trace>
  <inkml:trace contextRef="#ctx0" brushRef="#br0" timeOffset="97">11843 15512 8180,'-5'-5'-102,"-6"0"1,2 2 0,-2 0 0,1 1 337,1 1 1,-4 1-1,1 0 1,-1 0 0,1 1-276,-1 2 1,2-1-1,5 5 1,3 0-1,2 1-36,1 1 1,3 1-1,2-1 1,2 0-1,4 2 1,0 0-1,1 2 122,1-2 0,-1-1 0,-3 0 0,-2-1 0,-2 0 0,-1 1 92,-2-1 0,-1-3 0,-1 0 1,-1 0-1,-2 0 0,-3-2-98,-2 0 1,-5-3 0,1 2 0,-1-2-1,1-2 1,-1-2-42,2-3 0,1-7 0,0-1 0</inkml:trace>
  <inkml:trace contextRef="#ctx0" brushRef="#br0" timeOffset="98">11964 15512 8026,'-9'0'123,"0"0"0,0 1 0,-1 1 354,1 1 0,1 1 0,1-1 1,4 4-489,2 1 0,5 1 0,3 0 0,1 1 0,2-1 0,3 0 0,1 2 181,1 1 1,-2-2 0,-5 3 0,0-3 0,-3 0 0,-1-1-118,-2 0 1,-2 0 0,-4 0 0,-5-2 0,-6-1-262,-3 1 1,-3-1 0,-2-1 0,0-1 0,0-2 207,3-1 0,0-1 0,1 0 0</inkml:trace>
  <inkml:trace contextRef="#ctx0" brushRef="#br0" timeOffset="99">12514 15419 8066,'5'1'164,"-2"2"1,-2 3 0,-1 2 0,0 3 0,1 1 0,1 3-1,1 0 1,-1 1 0,-1-1-92,-1 0 0,0 1 1,0-2-1,0-1 1,0 1-1,0-3 1,0-1-1,0 0-375,0-1 0,-3-3 0,-1-1 288,-1-1 0,3-1 0,-1-7 0,3-2 0,4-2 179,5-1 1,2-4 0,3 0 0,1-1 0,0 0 0,4 0 173,1 1 1,3-3 0,-2 4 0,1 1 0,-2 0-458,0 2 1,-1 0-1,-2 0 1,-1 2-1,-4 2-2530,-2 1 2648,-4-3 0,-6 1 0,-6-3 0</inkml:trace>
  <inkml:trace contextRef="#ctx0" brushRef="#br0" timeOffset="100">12700 15568 8044,'4'5'-7,"-2"2"1,3-3 0,1 1-1,-2 3 160,0 0 1,2-2 0,-2 0 0,1 1 0,2-1-1,-1-1-153,0-1 0,0 3 0,3-1 0</inkml:trace>
  <inkml:trace contextRef="#ctx0" brushRef="#br0" timeOffset="101">12886 15475 7615,'6'9'76,"0"0"0,-2 1 1,-1 0 345,1 2 0,-3 0 0,2 2 0,-1 1 0,0-2 1,1 1-331,-1-3 0,-1 2 0,-1 0 0,0-2 1,0 0-1,0-2-293,0 0 0,0-3 0,0-1 9,0-4 1,4-4 0,0-7 0,1-2 0,2-3 0,1 0 139,2-1 0,-1 1 0,0-3 0,1 3 0,-1 2 0,-1 3 148,-2 0 0,3 5 1,-3 2-183,2 2 0,-2 5 1,0 3-1,-2 1 1,-2 1-1,0 0-334,1 1 1,-2-1 0,3 0-1,0 1 204,2-1 0,3-1 0,0-2 0,0-2 0,1-3 208,-1-1 0,0 0 1,0-1-1,-2-1 0,-1-3 233,1 0 1,-2 3-1,1-2 1,-1 1 137,0 0 0,-2 0 0,2 4 0,-1 2-321,-2 3 0,1 1 1,-1 1-1,2-3 0,0 0-177,0 0 0,3-3 1,-1 1-1,3-2 0,0-1 1,0-1-1,1-2 50,-1-3 1,0-2 0,1-2 0,-2 1 0,-1 0 342,-1-1 0,-4 1 1,1 0-1,-3-1 1,-3 1-1,-4 1 1,-4 1-47,-5 0 1,-2 5-1,-3-1 1,-2 2-1,0 1-573,1 0 0,0 1 0,3 1 361,1 1 0,3 5 0,2-3 0</inkml:trace>
  <inkml:trace contextRef="#ctx0" brushRef="#br0" timeOffset="102">13454 15512 9197,'5'0'1418,"-1"0"-127,-4 0-1586,5 0-32,-4 0-736,3 0 1012,-4 4 0,1-3-106,2 2 147,-2 2 1,3-3-1,-4 5 1,0 0 67,0 1 0,0 1 1,0 1-1,1-1-85,2 0 1,-2-2 0,3-1 0,1 1-27,1 1 1,-1 1 0,0-2 0,0-2-1,0-1 2,3-2 0,0-1 0,1-2 1,1-2-1,-2-3 0,-2-2 1,1 1 0,-3 1 0,1-1 0,-1-1 80,-2-2 0,-1 4 1,-1 0-57,0-1 1,0 4 0,1 2-79,2 3 1,-1 4 0,4-2 0,3 1 0,1 1 91,2 0 0,2-1 1,-3-3-1,2 1 1,-1-1-1,0-1 233,1-1 0,2 0 1,-2 0-1,-2-1 1,-1-1-1,-1-2 520,-3-1 0,1-2 1,-4-2-646,-1 0 1,-1-1 0,-2 2-1,-2 1 1,-3 2 0,-2 0 0,-2 0-894,1 1 1,-3-2 0,0 2 796,4-1 0,-1-1 0,4-4 0</inkml:trace>
  <inkml:trace contextRef="#ctx0" brushRef="#br0" timeOffset="103">13957 15298 8028,'4'-5'538,"-3"1"0,2 9 375,-2 4 1,-1 4 0,0 6-579,0 0 1,0 3-1,0 3 1,0 1-284,0-1 0,-3 2 0,0-3 0,1-1 0,1-1 1,2-3-783,2-4 1,2-1-1,5-5 1,-1-1 729,0-2 0,5 3 0,0-4 0</inkml:trace>
  <inkml:trace contextRef="#ctx0" brushRef="#br0" timeOffset="104">14106 15568 8028,'4'5'119,"-2"-2"1,4-5 0,2-2 392,0-1 0,1-1 0,2-1 0,0 1 0,1-1 0,0-2-492,-2 0 1,-1 0 0,0 0-1,-3-1 1,-3 1 0,-2 0 0,-1-1-382,0 1 0,0 3 1,0 0-1,-1-1 1,-2 2-1,-3 2 278,-3 2 0,0 2 1,0 2-1,-1 3 0,2 3 1,1 1 237,1 2 0,4 2 0,-1 2 1,1-1-1,4-1 0,1 0 0,3 0-116,2 1 1,5-5 0,0 1-1,1-4 1,3-1 0,2-1-1302,2-2 1262,-1-2 0,7-1 0,-3 0 0</inkml:trace>
  <inkml:trace contextRef="#ctx0" brushRef="#br0" timeOffset="105">14506 15586 7337,'7'-1'156,"-1"-1"0,0-2 0,0-1 1,-1-2-1,0-2 0,0 0 1,0 0-1,-1-1 0,0 0 1,-2-1 69,-1-2 1,-1 1 0,0 3 0,0-1-1,-1 1 1,-2 1-86,-3 2 0,-2 1 1,-2 5-1,1 0 0,-1 0 1,-2 1-119,0 3 1,-1 1 0,4 5 0,0 1 0,-1 3 0,2-1 0,2 2-210,3-1 1,2-1-1,1 1 1,1 0 0,2-3-1,3-2-147,2-2 0,3-3 1,1-4-1,3 0 0,0-1 193,1-2 1,-1-4-1,3-5 1,-3-3 0,-2-1-1,-3-2 252,-1-1 1,0-2-1,-2 1 1,-2 0 0,-1-3-1,-2 0 265,-1 0 1,-1 3-1,0 4 1,0 4 0,-1 2-80,-2 4 1,2 3-1,-2 6 1,2 3-1,1 4 1,0 2-366,0 4 1,0 1 0,0 3 0,0 1 0,1 0 0,2-1-170,3-4 0,0 2 0,0-3 1,1-1-1,1-2 0,2-1-129,-1-2 0,0-3 0,1 0 1,-1-2-1,0-2-574,0-1 0,-2-2 939,-1-2 0,0-3 0,3-3 0</inkml:trace>
  <inkml:trace contextRef="#ctx0" brushRef="#br0" timeOffset="106">14758 15549 7839,'9'0'-118,"0"0"0,1 0 0,-1 0 0,-1-1 0,-1-2 480,0-3 1,-4 1 0,2-2 0,-1 0-1,-2-1 1,-1-1-111,-1-1 0,0 1 1,0 0-1,0-1 0,0 1 1,0 0-264,0-1 0,-3 4 0,-1 1 0,-1 1-107,-2 2 1,1 1 0,1 2-1,1 2 1,2 3 0,1 2 92,1 2 1,0 3 0,1 3 0,1 1 0,2 2 85,1-1 1,2 4 0,2 1-1,0 0 1,-1 1 0,0-2 32,-2 1 0,-4 2 0,1-3 0,-2-2 0,-2 0 0,-1-2 21,-1-3 1,-5-1-1,-1-5 1,-2-1-1,-1-1 1,-1-1-1,1-2-172,0-2 0,2-2 1,1-4-1,-1-6 1,2-4-376,2-4 0,-1 0 0,4 0 0,0 1 1,3 3-1,4 1 208,2 1 1,0 3 0,2 2 0,4 1-1,0 2 304,2 2 0,2-2 0,-1 0 0,0 0 0,1-1 0,0 0 0,2 0 166,0 0 1,1-2 0,-1-4-1,-3-2 1,-2 1-215,-3-2 1,-1 4-1,0-4 1,0 1-1,-3-3 1,-2 0 0,-1-1-136,0 2 1,0 0 0,-4 0 0,-1 2 0,-2 3 0,-1 2 10,-2 2 1,-2 1 0,0 5 0,0 3 0,0 2 194,-1 4 0,4 5 0,1 0 1,1 0-1,2 3 0,2 1 87,3 0 1,3 0 0,5-2-1,2-1 1,-1-2 0,1-2-57,-1-4 1,5 0 0,-3-4 0,2-1 0,-2-1-284,-1-1 0,3 0 0,-4 0 0,0-1 0,-2-2 149,-1-3 0,-3-2 0,-2-2 0</inkml:trace>
  <inkml:trace contextRef="#ctx0" brushRef="#br0" timeOffset="107">15503 15475 8043,'5'1'98,"-2"2"1,-2 3-1,-1 2 1,1 1 0,1-2 98,1-1 1,1 1-1,-2 5 1,2 0-1,1-1 1,-1 0-1,-1-2 1,0 0-74,0 1 1,3-1-1,-3 0-216,-1 1 1,-1-6 0,0-4 0,2-6 0,0-5-77,-1-1 0,-1-2 0,-1 2 1,0-4-1,0-1 0,0-1 1,0 2 205,0 0 1,-3 4-1,0-3 1,0 2-1,3 1 134,4 2 0,-2 4 1,4 1-1,1 1-421,1 1 0,2 2 0,0 2 0,1 2 0,2 0-534,-2-1 1,3 0 782,-2 1 0,5-2 0,-3 3 0</inkml:trace>
  <inkml:trace contextRef="#ctx0" brushRef="#br0" timeOffset="108">15875 15465 10665,'-5'-1'-256,"2"-2"221,-2 2 0,-1-3 0,-3 5-51,0 2 0,-1 2 1,2 5-1,1-1 1,2 0-1,1 1-1,2-1 1,-3 0-1,2 0 1,2 0-1,2-2 1,4-2-1,3 0-110,2 1 0,1-4 0,0 1 0,0-2 1,2-1-1,-2 0-98,-1 0 0,-3 0 1,-1 0 294,1 0 0,1-4 0,2-2 0</inkml:trace>
  <inkml:trace contextRef="#ctx0" brushRef="#br0" timeOffset="109">16071 15326 8043,'5'0'572,"-1"0"0,-4 4-325,0 2 1,3 5 0,0 3 0,0 0 0,0 2-229,0-2 1,4 7 0,-4-3 0,0-1-1,1 0 1,1-1-280,0 2 0,2-3 0,-2 0 0,-1-2 0,1-1 0,-1-2 260,0-1 0,-1-3 0,-3-2 0</inkml:trace>
  <inkml:trace contextRef="#ctx0" brushRef="#br0" timeOffset="110">15931 15503 8043,'9'3'120,"0"0"0,2-1 0,1-1 84,4-1 1,2 0 0,4-1 0,2-2 0,0-2-1,-3-2-165,-1 1 1,-2 3 0,-3-3 0,-1 0-40,-1 0 0,-3-6 0,4 2 0</inkml:trace>
  <inkml:trace contextRef="#ctx0" brushRef="#br0" timeOffset="111">16266 15326 8043,'4'6'360,"1"0"1,2 0 28,-1-1 0,-3 4 0,2-3 0,0 2 0,-1 2 0,1-1-367,-3 0 0,-1 4 0,-1-1 0,0 0 0,0 1 0,0-1-109,0 0 0,0-1 1,-1-1-1,-1 1 1,-2-3-1,1-1 0,0-1-267,0 1 1,1-5 394,5 1 1,2-2-1,5-1 1,-1 0-1,0 0 1,1 0 221,-1 0 1,0 3 0,2 0 0,0-1 0,1-1-221,0-1 0,-2 0 0,-1 0 0,1-1 0,-1-2 0,0-3-319,1-3 0,-1 0 0,0-1 0,-1-2 0,0 0 0,-3 0-19,-1-2 0,-1 4 1,-3-3-1,0 3 0,0 1 319,0-1 1,-4 5-1,-2 2 1,-2 3-1,-1 4 150,3 6 0,-1 0 0,4 4 0,1 1 0,1-2-158,1 1 0,0 1 1,1-1-1,2-1 1,4 0-1,3-4-132,3-2 0,0-5 0,-1 1 0,1-2 0,1-1 0,2 0-261,-2 0 0,3-4 1,-5-2-1,0-2 0,-3-2 61,-3 1 1,3 0 0,-3 1 533,2 1 0,-2 3 0,-1 5 1,1 2 440,-1 4 0,-3-2 0,2 1 0,-1 1 242,0 1 1,4 1-730,0-3 1,-2-6-1,1-6 1,0-3-1,0 0-67,1 0 1,-1-1-1,3-1 1,1 1 0,-1 2-1,0 0 1,0 3 5,1 2 1,-1 2 0,0 1 0,1 0-1,-1 0 1,0 0-691,1 0 0,-1 1 1,0 1-1,1 2 579,-1 1 0,0 2 0,1 2 0</inkml:trace>
  <inkml:trace contextRef="#ctx0" brushRef="#br0" timeOffset="112">17374 15205 9275,'-5'1'100,"2"2"0,2 3 0,2 3 0,1 4 0,1 2 0,0 4 0,0 2 0,0 0 0,0 1 0,0 0-214,1-1 1,-1 2 0,-3-2 0,0 0 0,0-3 0,0-2 0,0-3 0,0 0-1221,0 0 1334,0-7 0,0 7 0,0-8 0</inkml:trace>
  <inkml:trace contextRef="#ctx0" brushRef="#br0" timeOffset="113">17206 15437 7972,'17'0'-16,"1"0"1,1 0-1,2-1 179,2-2 1,-3-1 0,4-3 0,0 1 0,-1-2 0,1 1-331,-1 1 1,-2-3 0,0 0 0,-4-2 0,-2 0 0,-3-1 166,-4 0 0,2-3 0,-5-3 0</inkml:trace>
  <inkml:trace contextRef="#ctx0" brushRef="#br0" timeOffset="114">17532 15195 7972,'-4'-5'725,"3"5"-439,-2 6 0,2 4 0,2 1 1,2 2-84,3 2 0,3 2 0,0 3 0,0 2 1,1-1-1,-1-2-98,0 0 1,-3 0 0,0-1-1,-1 1 1,-1-2 0,0-1-1,-2-4-243,-1-1 0,-1-2 62,0 0 0,0-5 0,1-3 0,1-5 0,2-3-100,2-3 0,0-5 0,3 3 0,0 0 0,1 2 75,-1 1 1,0 3 0,1 0 0,-1 2-1,-1 3-139,-2 3 0,2 0 1,-5 5-1,0 1 0,0 2 1,1 3-228,1-2 0,-2-2 0,4-1 467,0-2 0,1 0 0,1 3 0</inkml:trace>
  <inkml:trace contextRef="#ctx0" brushRef="#br0" timeOffset="115">17905 15419 6185,'5'-4'167,"0"3"0,-3-4 0,2 2 0,0-1 8,1-1 0,1 2 1,-3-3-1,-1-2 53,-1 0 1,-1 2 0,0 0 176,0-1 0,-4 2 0,-2 2-353,-3 2 0,0 1 1,0 0-133,-1 0 1,4 0 0,1 1-1,1 2 1,1 3 14,-1-1 0,2 4 0,-4-1 0,2 4 0,2-1 0,1 0 10,1 2 1,0-3 0,0 3 0,0-3-1,0 0-355,0 3 0,4-3 0,3 1 410,1-3 0,1-4 0,0-4 0</inkml:trace>
  <inkml:trace contextRef="#ctx0" brushRef="#br0" timeOffset="116">17998 15409 7972,'6'0'2062,"0"0"-1967,-4 5 1,2-3-1,-2 3 1,0 0-1,1 0-19,-1 2 1,-1-1-1,0-1 1,1 0 16,1 0 1,0-1 0,-3-1 0,0-6-115,0-4 1,4-3 0,2-3 0,4-1 0,2-2 0,3 2 0,0 0 25,1 3 1,-5 1 0,2 1 0,-3 3 0,-1 3 0,-1 3 190,-1 3 0,1 3 0,-3 7 0,1 2 0,1 3 0,-1-1-344,-1-1 0,2 0 1,-4-2-1,0-1 1,0 1-1928,1-3 2075,-1-5 0,1 3 0,1-4 0</inkml:trace>
  <inkml:trace contextRef="#ctx0" brushRef="#br0" timeOffset="117">18696 15400 6144,'3'-6'289,"0"0"0,-1-2 0,-1 0 0,-2 0 0,-1 1 13,-1 0 1,-3 4 0,2-2-1,-1 1 1,-2 2-271,-2 1 1,0 2-1,0 1 1,0 2 0,2 0-1,1 2-42,-1-1 0,1 1 1,0 3-1,0 2 1,0 0-20,0 1 1,4 1-1,-3-3 1,2 1-1,0 2 1,1-2 0,2 0-41,3-2 0,-1 0 0,5 0 1,0-2-1,1-2 0,1-1-94,1-2 0,-1-1 1,0-1-1,1 0 1,-1 0-244,0 0 1,0-4 0,-2-1-280,-1 0 685,-4 1 0,2-1 0,-4 0 0</inkml:trace>
  <inkml:trace contextRef="#ctx0" brushRef="#br0" timeOffset="118">18845 15307 10123,'9'4'1,"1"2"1,-1 3 0,0 0 0,2 0-125,1 1 0,-1-1 1,1 0-1,-2 1 1,0-1-1,-1 0-241,0 0 1,-3 1-1,1-1 1,-1 0-372,-1 1 1,-1-1 734,-4 0 0,-4-4 0,-1 0 0</inkml:trace>
  <inkml:trace contextRef="#ctx0" brushRef="#br0" timeOffset="119">18827 15409 6309,'-7'0'-53,"1"0"28,4 0 215,-2 0 1,3-3 1188,-2 0-1181,2 0 0,-3 7 1,4 2-1,0 3 1,0 0-158,0 0 0,0 1 0,0-1 0,0 0 0,0 1 1,0 0-176,0 2 1,0-4 0,0 1 104,0-1 0,0-5 1,0-3 81,0-5 1,0-4 0,0-4 0,0-2 0,1-3-1,1 0 16,1-1 1,3 0-1,-2 1 1,1 0 0,3 2-1,-1 1 39,-1 2 1,2 1 0,-1 5 0,1 2-1,1 1 1,0 2-77,1 1 1,-1 1 0,-1 1 0,0 2 0,-3 3 0,0 2-162,0 2 1,-3 0 0,1 2 0,-2 4-1,0 0 1,1 1-44,1-1 0,1-4 0,-3 2 1,1 0-1,1-3 0,0 0 0,0-2-498,0 0 1,1-3 669,-1 1 0,3-5 0,3 2 0</inkml:trace>
  <inkml:trace contextRef="#ctx0" brushRef="#br0" timeOffset="120">19078 15326 7471,'6'0'220,"0"1"1,2 2-1,0 3 1,2 2 0,2 2-1,0-1-196,-1 0 0,0 1 1,-2-1-1,0 1 0,0 2 1,-2 0-1,-1-1 0,0 0 1,0-3-893,1-2 0,-4 1 868,3-3 0,0 3 0,4-2 0</inkml:trace>
  <inkml:trace contextRef="#ctx0" brushRef="#br0" timeOffset="121">19283 15270 7927,'-4'9'101,"-2"0"1,-4 1-1,-1 0 1,-3 1 144,0 2 0,1 2 1,-1-1-1,-1 0 0,2 2 1,-2-1-271,1 1 0,3-4 0,-2 3 0,3-2 0,1-1-1429,-1-2 1453,5-1 0,-3 1 0,3-1 0</inkml:trace>
  <inkml:trace contextRef="#ctx0" brushRef="#br0" timeOffset="122">19357 15391 7927,'6'-3'916,"1"0"-768,-5 4 0,2 4 0,-4 5 0,0 2 0,0 0-444,0-1 0,0 3 0,0-2 0,-1 0 296,-2-2 0,2-1 0,-3 1 0</inkml:trace>
  <inkml:trace contextRef="#ctx0" brushRef="#br0" timeOffset="123">19395 15242 7882,'-5'-5'36,"3"1"0,-4 4-141,-1 0 1,3 1-1,2 2 105,4 3 0,3-2 0,4 0 0</inkml:trace>
  <inkml:trace contextRef="#ctx0" brushRef="#br0" timeOffset="124">19543 15400 7899,'7'0'-20,"-1"0"1,1-1 0,1-1 106,2-1 1,-2-4 0,-1 0 0,-1-1 0,2-1-1,0 0 1,0-1-120,-2 1 0,2-3 0,-6-1 0,-4 2 75,-7 0 0,-1 6 1,-4 2-1,-1 2 0,1 2 1,-2 2 88,2 3 0,-1 4 1,5 1-1,-1 2 1,3-1-1,1 1-108,2 3 0,1 2 1,4-1-1,1 0 0,3-3-154,5 0 1,0-2 0,5-3-1,-1 1 1,2-2 0,0-1 0,0-2-196,-2-1 1,3 0-1,-3-4 1,1-1 0,-1-3 324,-2-2 0,0-2 0,-2-1 0</inkml:trace>
  <inkml:trace contextRef="#ctx0" brushRef="#br0" timeOffset="125">19869 15102 7899,'0'-6'475,"0"0"-218,0-1 0,-3 3 0,0 5 0,1 7 0,1 4 0,1 3 0,0 2 0,0 3 87,0 2-348,0-1 0,0 1 0,1 0 0,1-2-18,1 0 1,3-1 0,-2-1 0,-1 1 0,0 0 0,0-2-496,-1-1 0,-1-3 1,-1-4-1,0 1 517,0-1 0,4 0 0,1 1 0</inkml:trace>
  <inkml:trace contextRef="#ctx0" brushRef="#br0" timeOffset="126">19767 15354 7899,'-5'5'223,"2"-1"0,6-4 0,3 0 50,2 0 1,5 0 0,0 0-1,2 0 1,1-1 0,1-1-1,-1-1-445,0 1 1,-5 1 0,2 1 0,-3 0 171,-1 0 0,1-5 0,-1 0 0</inkml:trace>
  <inkml:trace contextRef="#ctx0" brushRef="#br0" timeOffset="127">20000 15363 9587,'0'6'-505,"0"0"0,3-3 423,0 4 137,0-5 1,-2 2 0,1-5 0,2-1 0,0-2 234,1-2 1,2 0-1,-2-3 635,0 0 1,-1-1-317,-4 1-579,0 4 1,0 2-1,-1 6 1,-1 3-179,-1 2 0,0 3 0,3 0 0,0 1 0,0 0-1,0-2 0,4-1 0,1 1 0,1-1 0,1-1 0,0-1 70,1-4 0,2 1 0,-1-1 1,0-2-1,0-3 0,0-4 108,-3-3 0,1 0 0,-3 1 0,0 1 0,1 0 1,-2 1 171,1 1 1,-2-2 0,4 5-149,1 3 0,-1 3 0,0 6 0,0 3 0,0 2 0,0 3-41,2 0 0,-3 5 1,0 2-1,-1 2 0,-2 1-52,-1 0 1,-1 0-1,-1-1 1,-2-2 0,-3-1-1,-2-1-8,-2-2 0,-2-5 0,-2-1 0,0-2 0,-2-3-21,2-2-1,-3-4 1,4-4 0,-1 0 0,2-1 0,3-3 0,3-6-25,1-4 1,2-8 0,3-3 0,1-1 0,2 1-93,4 0 1,2 5-1,2 1 1,2 6-1,-2 3 151,-1 0 0,0 4 1,0 1-1,1 1 1,2 2-1,-2 1-126,0 1 1,-2 0 0,0 0-1,1 0 1,-1 0 160,0 0 0,0 0 0,1 0 0</inkml:trace>
  <inkml:trace contextRef="#ctx0" brushRef="#br0" timeOffset="128">20270 14963 7924,'1'-6'196,"2"3"0,3 2 1,3 3 196,4 5 1,-3 1-1,4 9 1,-2 4 0,1 2-1,1 3-90,-1 1 1,3 5 0,-4 2 0,0 2 0,-2 1 0,-1-1-188,1-1 0,-5 0 0,-2-4 0,-2-1 0,-2-2 0,-3-3-753,-6-4 0,0-1 0,-5-2 637,-2-3 0,-5 3 0,-1-4 0</inkml:trace>
  <inkml:trace contextRef="#ctx0" brushRef="#br0" timeOffset="129">1006 7179 8082,'-6'0'425,"2"0"161,4 0-220,-4 0 0,2 0 0,-4 0 0,-1 0-237,-2 0 1,0-3 0,0-2-1,-1 0-59,1-2 0,1 2 0,1 0 0,0 1 0,1 0 0,0 1 28,0 0 0,0-1 0,-4 2 0,1-1 0,0 1 0,-1 1-42,1 1 0,-3 0 0,-1 0 0,2 0 0,-1 0 0,1 0 0,-1 0-68,0 0 1,2 3-1,1 0 53,-1-1 0,4-1 0,1 0 0,0 1 114,0 1 1,1 0-104,-2-3 0,3 5 0,-2 1 0,0 2-47,0 1 0,1 0 1,-1-2-1,0-1 1,1 1-1,-1 1 0,0-2 0,2 2 0,-3-2 0,1 3 118,0 0 0,2 0 0,-2 0 0,1 1 1,2-1-63,1 0 0,-3 4 0,1-1 1,1 0-1,0-1 0,0 0 22,-1 2 0,-1 3 0,2 0 0,-2 1 0,0 2 0,-1-1-46,3-3 1,-2 3 0,1-3 0,1 2 0,1-1 0,0 0 16,-2 0 1,2-1-1,-2 0 1,2 1-1,1-1 1,0 0 4,0-2 1,0 4-1,0-3 1,0 2 0,0-2-1,0 1 43,0-1 1,0 1-1,0 1 1,0 0-1,-1-1 1,-1 1 0,-3 0 18,0 0 0,2 1 0,-2-1 1,1 0-1,1 0 0,0 2-56,0 0 1,-4-2 0,4-2-1,0 1 1,0-2 0,0 2-1,1-2 15,1 1 1,1-2 0,0-1 0,0 0 0,0 1-8,0 0 1,0-2-1,0-1 1,1 2 0,1 0-1,1 2 2,-1-2 1,0-1 0,0 0 0,1 0 0,-1 1 0,-1 2 0,-1-1 10,0 2 0,0-3 0,0 3 0,0 1 0,1-2 1,2 2-67,0-1 1,1-2-1,-2 1 1,2 0-1,0-1 1,1-1-1,0 0 0,1 1 0,1 1 0,-2-2 0,0-1 0,-1 1 43,0 1 1,3-2-1,-4 4 1,0-2-1,0 2 1,0-1-20,-1 1 0,2-1 1,-1-2-1,-1 3 0,0-1 1,-2 2-24,0-1 1,0-1 0,1 1 0,1 1 0,1-2 0,-1 2 0,-1-1 1,-1 1-1,0 1 1,0-1 0,0-1 19,0 1 0,1-3 0,1 2 0,1 0 0,-1-2 0,-1 1 1,-1-1-48,0 0 1,1 1-1,1-1 1,1 0-1,-1-1 1,-1 1-33,-1 0 0,0 1 0,0-1 0,0 1 0,0 1 54,0-1 1,0 4 0,-1-3 0,-1 2 0,-1-1-1,0 2-53,-1 0 1,2 2-1,-3-1 1,1-2-1,1-1 1,-1-1 52,1 1 0,0-3 0,3 2 1,0 1-1,0-2 0,0 1 55,0-3 0,0 3 0,0-2 0,0-1 0,0 1 0,0-1-66,0 2 1,0 0 0,0-2 0,0 2-1,0-1 1,0 1-20,0-1 0,0 4 0,0-3 0,-1 1 0,-1-1 0,-1-1-46,1 2 0,1-4 1,1 4-1,0-2 1,0 0-1,0 1 1,0-1 8,0 1 1,0 0 0,0-1 0,0 0 0,0 0 57,0 2 0,0-3 0,0 4 1,0-1-1,-1 1 0,-1 0-27,-1 0 0,0 2 1,3-2-1,0 0 0,-1 1 1,-2-1-68,0 0 1,0 2 0,3-2 0,0 0 0,-1 1 0,-1 0 64,-1 2 1,0 1-1,3-1 1,-1 1-1,-1-2 1,-1 0-1,1-1 0,1-2 1,1 3-1,0-3 1,0 1-1,0-2 1,1 1-2,2 1 1,-1-3-1,3 4 1,0-1-1,-1 1 1,0-1 23,-1 2 1,1 1-1,-1-1 1,-1 0-1,-1-2 1,-1 2-3,0 0 1,0 2-1,0 0 1,0 0-1,0 2 1,0 1-81,0-2 80,-4 0 1,2-1 0,-3 0 0,0 2 0,2 1-1,0-2 18,0 0 1,-3-1 0,2-1-1,0 1 1,-1 0 0,3 0 64,1 3 1,-2 1 0,0 3 0,0-3 0,0 1 0,0 0-39,1 2 0,-2-2 1,-1-1-1,1 1 0,-1 0-70,0 2 0,2 1 1,-3 0-1,-1-2 1,1 0-1,0 0-58,-1-1 1,0 2 0,-1-4 0,2-1 0,0 1 0,0 0 96,0-2 0,0-2 1,-1 0-1,2 1 0,0 1 48,0 0 1,3-2 0,-3 1 0,2 0 0,0 2 0,0 1-40,-1-1 0,3 1 1,-2 0-1,2-1 1,1-2-1,0 0-35,0 0 1,-3-4 0,0 1 0,0 0 0,2 2 0,1 0-9,0 1 1,0 0-1,0-1 1,0 0 0,0-2-4,0 0 1,0-1-1,0 4 1,0 0 0,0-1-1,0 1 1,0 0 5,0-1 1,0 4-1,0 0 1,0-1-1,1 1 1,2 0 15,0-1 0,0-2 1,-3 1-1,0 1 0,0 0 1,0 0-6,0-1 0,1-2 0,1 2 0,1 1 0,-1 1 0,-1 1-4,-1 0 0,0 2 0,1-3 0,1 1 0,1 1 11,-1 0 0,0-2 1,0 1-1,2 0 1,-1-2-3,1-2 1,-2 3-1,3 0 1,0 0 0,-1-1-1,2 1 1,-2-1-33,0-2 1,-1 3 0,-3 1 0,0 0 0,0 0 17,0 1 1,0-2 0,0 2 0,0 0 0,0-1 0,0 2 6,0-1 0,0 3 0,0-2 1,0 2-1,0 1 0,0-2 13,0-1 0,0 2 0,-1-3 0,-1 1 0,-1 0-1,1 0 1,1-1 0,1 0-1,0 0 1,0-1 0,0 0-1,0 1 0,0 1 1,0 2-1,0 0 0,0-1 1,0 1-3,0-2 1,0 1-1,0 1 1,0-1-1,0-2 1,0-1-22,0-3 1,0 1-1,0 0 1,0 0-1,0 0-51,0-1 0,0-5 0,0 0 0,0-1 0,1 0-33,2-1 1,-2 3 70,2-4 1,1 2 0,0-3 0,0 2 29,0 2 0,0-3 1,-3 4-1,1-1 1,1 1 9,-1-1 0,2 1 0,-1 2 1,-1 0-1,0-1 0,0-2 1,1 1 51,-1-2 1,3 3-107,-2-5 1,1 4 50,-1-4-119,-2 0 109,3 2 1,-1-3 0,0 4 0,0-1 0,1 0 0,-1 0-16,-1 1 1,2-3 0,0 3 0,0-1 0,0 1 0,-1 0-31,1 0 0,-2 2 1,2-1-1,-1 0 1,0 1-1,-1-2 1,0 1 43,1-2 1,-2 3 0,2-5 0,-2 1 0,0-1-23,2 0 1,-2 1-1,3-4 1,-3 0-1,0 0 1,1-2 18,1-1 1,0 0 0,-3 4-76,0-1 0,0 0 0,0 1 0,0-1 1,0 0-1,0 1-46,0-1 0,0 0 0,0 1 0,0-1 106,0 0 1,0 0 0,0 1 0,0-1 0,0 0 0,0 1-15,0-1 1,0 0 0,-1 1 0,-1-1 33,-1 0 1,0-3 0,2 1-41,-3 0 0,3 1 0,-3 0 0,1 0 16,0-2 0,0 0 0,3 3 1,0 1 7,0-1 0,0-3 0,0 0-8,0 2 1,0-3-81,0 1 1,1-3 112,2 3 1,-1-2 0,4 1 0,2 0 0,0 0 30,1 2 1,1-2 0,-1 2-1,0-1 1,0 0 0,2-1 0,0-1 0,2-2 0,2 3 1,-1-2-1,-1-1 1,1-1-1,1-1-1,2 0 0,-3-1 0,2-1 0,0-1 0,1-1 0,-1 1-28,0 0 1,-4-3 0,3 3 0,-2 1 0,-2 1 0,0 1 22,-2 0 1,0 0 0,1 0-1,-1 0 1,0 0-13,1 0 0,-1 3 0,0 1 0,1 0-36,-1 0 1,-4 1-1,-1-3-8,0 1 0,0-1 0,3-5 0,-3-3-867,0 1-1635,-3-3 2527,3 7 0,-8 1 0,-1 5 0</inkml:trace>
  <inkml:trace contextRef="#ctx0" brushRef="#br0" timeOffset="130">1993 16220 5882,'5'-5'38,"-1"4"198,-4-3 1,1 4 324,2 0 1,2 0-312,4 0 1,-3-4-1,-2-1 1,-1-1-31,0-1 0,0 1 1,-3-3-1,-1 0-45,-2-1 1,1 1 0,-4 0 0,-2 0 0,0 2-1,-1 1-18,0-1 1,-2 2 0,0-1-1,-2 2 1,2 2-71,1 1 0,0 1 0,1 0 0,0 1 1,-1 2-105,1 3 1,3 0-1,1 1 1,0 2 0,0 3-1,1 0-91,2 1 1,1-1-1,0 2 1,-1 0 0,-1-2-24,1 2 1,2-4 0,3 2 0,3-2 70,2-4 1,-1 1-1,-1-4 1,1-1-1,2-1 48,4-1 1,-3-4-1,3-2 1,-3-1-1,-1 0 1,1 0 86,-1 0 0,0 3 0,1 1 0,-1 2-54,0 1 1,-3 1 0,1 2 0,-1 3 0,0 2-183,0 2 0,-4-1 0,2-1 0,-1 0 0,2-2-429,0 1 0,-3-2 1,2 0 589,0 0 0,1 2 0,5-2 0</inkml:trace>
  <inkml:trace contextRef="#ctx0" brushRef="#br0" timeOffset="131">2384 16229 8069,'6'0'-64,"-1"-1"1,0-1 0,-1-2 108,0-2 1,1 0-1,-3-3 1,1 0-1,-1-1 1,-1 1-1,-1 0 325,0-1 0,-1 2-214,-2 2 0,-1-2 0,-4 2-86,2 1 1,0 1 0,-3 4 0,-1 0 0,1 0-1,0 0 1,-1 1-78,1 2 1,0 2 0,-1 5 0,2 0 0,1 1 0,2 2-186,1-2 0,-3 3 1,4-2-1,1 1-385,1 0 467,1-3 0,4 3 0,3-7 0,1-3 0,1-2 0,0-1 2,1 0 0,-1-4 0,-1-2 0,0-4 130,-2-2 1,0-1-1,2-4 1,-1 1 0,-1-1-1,-2-3 1,-2-2 83,-1 2 1,-1 0 0,0 0-14,0-1 0,-1 1 230,-2-2 0,1 4 1,-3 2-1,0 4-127,3 1 1,1 8-1,1 5 1,0 8-1,1 3-194,2 4 1,2 0 0,3 3 0,-1 1 0,2 1 0,1 1 0,1 0-144,-1-2 1,1-2-1,-2-1 1,0-3-1,2-1 1,0-3-339,2-1 0,-1 1 1,-3-6-458,1 0 936,3-1 0,-3 1 0,4 0 0</inkml:trace>
  <inkml:trace contextRef="#ctx0" brushRef="#br0" timeOffset="132">2821 16154 8069,'9'-5'21,"-2"-3"0,-2 2 1,0-3-1,-1 0 1,0 0 95,-2-1 1,-1 1 0,-1 0 0,0 0-1,0-2 1,-1 0-198,-2-2 0,-2 2 1,-4 5-1,-1 3 0,1 2 1,0 1-1,-1 0 105,-3 0 0,3 7 0,-3 2 0,2 3 0,0 1 0,-2 3 28,2 1 0,4 5 1,1 0-1,2-3 0,2-1-44,1-3 0,2-3 1,2-1-1,3-3 0,3-2 1,0-2-40,0-2 0,4-3 1,0-4-1,1-5 1,-1-1-1,0-3 0,0-1 1,-3-4 0,2-1-1,-4-3 1,-3-1 0,-1-2 1,3 0 0,-4 0 0,-1 2 0,-1-2 0,-1 1 254,0 3 0,-3 2 0,0 7 0,0 4 19,2 5 0,1 13 0,1 13 0,2 4 1,1 1-1,1 1-150,2 0 1,-2 1-1,1 0 1,3 0 0,1-3-1,4-2-341,0-3 0,-2-6 0,4-2 0,2-3 0,1-2 0,3-2 246,-1-3 0,-2-6 0,0-2 0</inkml:trace>
  <inkml:trace contextRef="#ctx0" brushRef="#br0" timeOffset="133">3585 15875 8151,'5'-1'842,"-2"-2"536,-2-3-1302,3 6 0,-3 1 0,3 8 0,-1 1 85,1 3 0,2 1 31,-3 5 0,1 1-183,-1 1 0,-2 0-1,2 4 1,-1-4-136,1 4 0,-2-1 31,3 1 1,-3-2-65,-1-5 0,0 3-59,0-2 1,0 0-252,0-6 1,0 2-256,0-2 0,3-4 311,0-3 1,0-3 413,-3 3 0,0-3 0,0 1 0</inkml:trace>
  <inkml:trace contextRef="#ctx0" brushRef="#br0" timeOffset="134">3501 16136 7543,'-5'0'258,"1"-4"1,8 3-208,2-3 0,2 0 0,2 1 1,0 1-126,2 1 0,2 1 0,2 0 1,0 0-1,0 0 0,2 0 0,1 0-192,-1 0 0,-2 0 1,-1 0-1,1 0 1,-1 0 265,1 0 0,-5 0 0,3 1 0,-2 1 0,0 1 0,0-1 0,-2-1-15,-1-1 1,1 0 0,-1 0 0,0 0 241,1 0 1,-4 0-1,0 0 1,1 0-1,2-1 1,0-1-1,0-2 35,1-1 0,-1-1 0,-1-4 1,-1 1-1,0 0 0,-1 0-240,-1-1 0,-1 4 1,-4 0 10,0-1 0,-4-1 1,-2 2-1,-3 3 0,0 3 1,0 3 0,-1-1 0,-2 4 0,-1 3 0,-1 1 0,0 2 0,0 1-51,1 0 0,1 1 0,5 2 0,2 0 0,1-1 0,2 1-138,1-1 1,1-3-1,1 0 1,2-1 0,3-2-1,3-1 1,3-2-223,0-3 0,5-2 0,-2-1 0,3 0 377,1 0 0,-1-8 0,1-2 0</inkml:trace>
  <inkml:trace contextRef="#ctx0" brushRef="#br0" timeOffset="135">4041 16080 7980,'4'5'37,"-2"3"0,4-3 0,2 2 0,1-1 234,3 1 1,0-2 0,3 1-1,1 1 1,-1-1 0,1 0-1,-1 0-373,0-1 0,1 3 0,-2-4 0,-1 0 0,1 0 0,-3-2-1526,-1-1 1628,0-1 0,-1 0 0,0 0 0</inkml:trace>
  <inkml:trace contextRef="#ctx0" brushRef="#br0" timeOffset="136">4264 16043 8085,'-9'8'96,"-3"-1"0,-2 9 0,1 0 264,-1 2 1,-1 3 0,1 1 0,1 0-1,-1 0 1,3-1-480,1 0 1,1-2 0,2-3 0,2-1 0,1-2-2670,2-1 2788,1-2 0,1-5 0,0-1 0</inkml:trace>
  <inkml:trace contextRef="#ctx0" brushRef="#br0" timeOffset="137">4423 15912 8028,'0'10'110,"1"-1"0,1 0 0,2 2 190,1 1 0,-2 2 1,3 5-1,1 0 0,-1 0 1,0 2-389,1 1 0,-2 0 1,2-1-1,-1 1 1,0-1-1,0-2-412,1 0 1,1-4 0,-1-1 499,-1-4 0,0 6 0,4-6 0</inkml:trace>
  <inkml:trace contextRef="#ctx0" brushRef="#br0" timeOffset="138">4311 16164 8028,'-5'4'216,"2"-3"1,7 2 0,5-2 181,6-1 1,6 0 0,5 0 0,4-1-1,4-2 1,3-2-705,0-1 1,-3-2 0,-1 3 305,-1 0 0,-1-3 0,-3 2 0</inkml:trace>
  <inkml:trace contextRef="#ctx0" brushRef="#br0" timeOffset="139">4804 16154 8091,'10'0'81,"-1"-3"0,0 0 0,1 1 0,-1 1 0,0 1 1,1 0-1,-1 0 0,0 0-317,1 0 0,-1-1 1,1-1 235,3-1 0,-3 0 0,3 3 0</inkml:trace>
  <inkml:trace contextRef="#ctx0" brushRef="#br0" timeOffset="140">5056 15922 8024,'6'1'429,"1"2"184,4 3 0,-2 3-318,3 4 1,0-2 0,-1 5 0,1-1-239,0 0 0,-2 2 0,-2-1 0,0 1 1,-3 2-1,-1-2 71,-2-1-321,-1-3 0,-1 0 1,0-1 0,0 0 0,-3-4 164,0-5 1,1-5-1,4-9 1,3-2 0,2 2-1,4 0 17,-1 2 1,3 4-1,1 2 1,-1 2-1,2 2 1,-2 2-1,2 4-2,-1 5 1,-2-1-1,1 4-16,1 2 1,-7 1-1,1-1 1,-3 0 41,-3-2 0,-1-3 0,-2 0 0,-2-2 0,-4 0 0,-4-1 72,-5 0 1,-2-2 0,0-2 0,-2-1 0,0-2-1,-2-1-311,1-1 0,-2-1 1,2-2-1,1-3 0,3-3 1,5 0-478,2 0 0,4-1 0,3 1 703,2 0 0,1-1 0,0 1 0</inkml:trace>
  <inkml:trace contextRef="#ctx0" brushRef="#br0" timeOffset="141">5670 16229 8075,'7'0'-620,"-2"-1"552,-1-2 0,2-2 1,-2-5-1,0 1 0,0 0 1,-1-1-1,-2 1 376,-1 0 0,0-1 0,-1 1 0,-3 0-159,-2-1 1,-3 4 0,-2 1 0,-3 1 25,0 2 1,1 1 0,-1 1 0,-1 0 0,2 1-115,-1 2 1,2 2 0,3 4-1,-1 1 1,1 0 0,0 2-1,0 3-144,3-1 0,-1 1 1,4-4-1,1 2 1,1-2-15,1-1 0,1-1 0,2-3 0,3-3 0,2-2 0,3-1 68,1 0 1,-2 0-1,4-1 1,-2-1 0,1-1-1,-2 1 1,-1 1 66,0 1 1,-4 0 0,0 1 0,0 2-11,0 3 1,1 2 0,-3 2 0,0-1-1,1 0-304,0 1 1,1-1 0,1-1 275,-1-2 0,4-1 0,5-5 0</inkml:trace>
  <inkml:trace contextRef="#ctx0" brushRef="#br0" timeOffset="142">5875 16080 8057,'-5'-4'-11,"-3"3"1,1-3 0,-1 0 0,-1 1 48,0 1 1,-1 1 0,1 1 0,0 0-1,-1 0-124,1 0 1,4 1-1,1 1 1,1 2 110,0 2 1,-1 0 0,5 2-1,2-1 1,1 0 0,1 0-1,2 1 77,1 1 0,5 1 0,-1-1 102,0 0 1,1 1-98,-1-1 1,1 0-1,-3 1 1,2 0-1,-1 1 1,-2 2-45,-2-2 0,-4-1 0,0 0 1,-2-1-1,-1 0 0,-1 0 0,-2-2-33,-4-1 0,-1-3 0,-2 2 0,-2 0 0,-1-2-124,-2 1 0,4-3 0,-1 1 0,1-3 0,2-3 0,1-1 0,0-4 0,3-1-251,1-3 0,1 1 0,3 3 0,1 0 0,2 2 0,3 1 237,3-1 0,1 2 1,1-1-1,3 2 1,-1 1-1,2 0 1,-2 0 198,1 1 0,1 1 0,-1 1 0,-1 0 0,2 0 96,-1 0 0,-2 0 1,3 0-1,-2 0 1,0 0-83,0 0 1,-1-3 0,2-1-1,0-1 1,-3 0 0,-1 0-47,0-2 0,-4 0 1,-1-1-1,-1 2 0,-2-1-91,-1-1 0,-1 1 0,-1 2 1,-1 0-1,-3 1 0,-2 0 0,-4 2 25,1 1 1,-3 2-1,-1 2 1,1 3 0,-1 3-1,2 3 5,-2 0 1,5 2-1,-1-3 1,3 1-1,3 1 1,2-1-1,1 1-151,1-2 0,5-1 0,5-1 0,4-2 1,4-2-1,0-1-67,1-2 1,3-1 0,0-1 0,-1 0 0,1 0-1,0 0 220,-2 0 0,-3 0 0,-3 0 0,1 0 0,-2 0-43,1 0 1,-2 0 0,-2 0-1,-1 0 1,0 0 480,0 0 1,0-1-276,-3-2 1,-3 1 0,-6-3 0,-2 0 0,-1 0 0,-1-2 0,0 1-244,-1 0 1,0 0 0,0-3 0,2 0 0,-1 2 0,-1 2 6,-2 1 0,1 1 0,0 3 0,-1 0 0,1 1 1,1 2 77,2 3 0,-3 5 0,4 2 1,0-1-1,2 1 0,2 0 30,1 1 0,1-2 0,2-1 0,3-4 0,2-2 1,3-2-1,0 0-11,2-1 1,0-5 0,-2-3-1,3-4 1,-1-2 0,1-4-1,-3-1 56,-1-2 1,0 1 0,-1-2 0,-1-1 0,0-2 4,-2 0 1,-4 1 0,1-3-1,-2 0 1,-1 2 0,0 5 27,0 4 0,0 9 0,0 6 0,0 9 0,0 7 25,0 7 1,0 4 0,0 2 0,1 2-1,1 1 1,2 1 0,1-2-227,3-4 0,0-1 0,1-5 0,1-3 0,-1-2 0,1-5 0,2-1 88,0-2 0,5-4 0,-3-1 0</inkml:trace>
  <inkml:trace contextRef="#ctx0" brushRef="#br0" timeOffset="143">6992 16275 7954,'5'7'27,"1"-2"0,2-1 0,1-2 0,1-1 0,0-1 0,2 0 1,3-1-1,-1-2 0,-1-3 3,-3-3 0,-1 0 1,1 0-1,-2-1 0,-2 1 1,-3 0-1,-2 0 0,-1-1 1,0 1-32,0 0 0,-4 0 0,-2 3 0,-2 3 0,-3 2 0,0 1 168,-1 0 1,-2 0 0,3 1 0,-2 2 0,2 3-41,1 3 1,-3 0-1,1 1 1,2 3-1,1 1 1,4 2-44,1-1 0,1 0 0,3 1 0,1-1 0,3-1 0,4 0-193,4-1 1,1-1 0,0-3-1,3-2 1,4-2-59,1-1 0,4-1 0,-2-3 1,0 0-1,0-1 0,-3-1-151,0-1 0,-1-3 1,-2 2-1,-1 0 0,-4 0 1,-2 2 317,0 0 0,-1-2 0,0-1 0</inkml:trace>
  <inkml:trace contextRef="#ctx0" brushRef="#br0" timeOffset="144">7346 16229 7668,'4'5'101,"-2"3"1,5-2 0,-1 3 0,1 0 0,1 0 32,3 1 1,1-1 0,0-1 0,1 0-1,0-2 1,2 0-276,-1-1 1,-1 2 0,1-3 0,0 1-1,-2-1 1,1-2-1338,-1-1 1478,-4-1 0,5-4 0,-3-1 0</inkml:trace>
  <inkml:trace contextRef="#ctx0" brushRef="#br0" timeOffset="145">7560 16201 7954,'-13'9'148,"2"5"0,-6 1 0,-2 3 121,-1 0 0,-5 1 0,3 1 0,1-1 0,2 1 1,1-2-1,3-1-442,2 1 1,3-4 0,2-1-1,1-3 173,4-1 0,2 1 0,1-1 0</inkml:trace>
  <inkml:trace contextRef="#ctx0" brushRef="#br0" timeOffset="146">7681 16331 7958,'5'10'61,"-3"-1"1,3 1 0,0 3 0,0 3 0,1 4 0,1 4-1,-2 0 1,0 3 0,-1-2 0,0 0 0,-2-2 488,-1 0-700,-1-2 0,-1-3 0,-1-2 0,-2-1 1,-1-2-168,-2-1 1,1-8 0,1-6 0,1-8 0,2-4 0,1-6 316,1-3 0,-1-5 0,-1-2 0,-1-2 0,1-1-166,1 1 0,1 2 170,0 6 0,1-1 0,2 5 0,4 4 0,3 1 500,3 4 0,3 1 0,-1 4 1,1 3-1,1 2-257,0 1 0,2 0 1,-3 0-1,1 1 0,2 1 1,0 2-217,-1 1 1,-3 1-1,-3 1 1,-2-1-1,-1 1 1,-3 2-228,-3 0 0,-3-1 0,-3-1 0,-4 0 0,-4 0 0,-2 1-185,-2 1 1,0-3 0,-3-3-1,2-2 1,1-1 380,2 0 0,-4-9 0,3-1 0</inkml:trace>
  <inkml:trace contextRef="#ctx0" brushRef="#br0" timeOffset="147">7989 16043 7958,'13'-5'-4,"-2"4"0,1-2 1,-2 2 66,0 1 0,-5 4 0,-2 4 0,-2 3 0,0 5 0,1 1 23,1 2 1,0 4 0,-3 0 0,0 2 0,0 0 0,0 1 12,0 1 0,-1-2 0,-1-3 0,-1-1-191,1-3 1,1-3-1,1 1 1,0-4-303,0-2 1,4-1 0,1-2 393,0-1 0,8-4 0,-3 2 0</inkml:trace>
  <inkml:trace contextRef="#ctx0" brushRef="#br0" timeOffset="148">8343 16350 6553,'-2'-6'462,"0"-1"0,-1 0-301,1-1 1,0-1-1,0-1 1,-1 1-1,0 1 1,0 0-38,0 2 1,-5 1 0,2-1 0,-2 3-1,-1 2-38,-1 1 1,1 0-1,-1 1 1,-2 2-1,1 3 1,2 2-1,1 2-69,1-1 1,0 0 0,0 1 0,1-1 0,2 0-73,2 1 0,1-1 0,1 0 1,1-1-1,2 0 0,4-3-114,1-1 1,1-1-1,2-3 1,0 0 0,2 0-1,1 0 1,-1 0-730,-1 0 1,-2 0 897,-1 0 0,1 0 0,-1 0 0</inkml:trace>
  <inkml:trace contextRef="#ctx0" brushRef="#br0" timeOffset="149">8417 16331 7958,'9'-4'60,"-2"3"0,-1-2 0,1 3 106,1 3 0,-2 2 0,0 5 0,-1-1 0,-1 1-145,0 3 1,-1-3-1,-2 2 1,1 0-1,1-1 1,-1 2-320,-1-2 0,1-1 1,0 0 297,1-1 0,4-4 0,-2-1 0</inkml:trace>
  <inkml:trace contextRef="#ctx0" brushRef="#br0" timeOffset="150">8491 16182 7964,'-8'-1'675,"2"-2"-670,2 2 1,5-3-6,2 4 0,2 0 0,4 0 0</inkml:trace>
  <inkml:trace contextRef="#ctx0" brushRef="#br0" timeOffset="151">8640 16303 6502,'-3'7'210,"0"-1"1,1 1 0,1 1 0,0 2 0,-1-1 0,-1 0 0,1 0 0,1 1 154,1-1 0,0 0 0,0 1 0,0-1 357,0 0 0,0-1-665,0-5 1,4-5 0,2-11-1,2-2 1,3-3 0,1-1-216,4 1 1,-2 0 0,1 3 0,-1 2 0,0 4 0,-1 3 0,-2 3 155,0 2 1,-2 2-1,0 2 1,1 3-1,-2 3 1,-1 3-18,-1 0 0,0 2 0,1-3 0,-2 1 0,-1 1-933,-2 0 0,-1-6 952,-1 3 0,0-3 0,0 2 0</inkml:trace>
  <inkml:trace contextRef="#ctx0" brushRef="#br0" timeOffset="152">6722 15922 8059,'-4'5'153,"3"3"0,-2-2 0,1 2 0,0 2 0,-2-1 0,0 0 0,0 2 0,2 0 0,1 2-153,1-2 0,0-5 0,0-2 0</inkml:trace>
  <inkml:trace contextRef="#ctx0" brushRef="#br0" timeOffset="153">6816 15922 8059,'8'4'307,"-2"3"1,-2 3 0,-1 4-98,0 0 0,2-1 0,-3 2 0,1 1 0,0-1 0,0 0-449,0-2 239,0 0 0,1 0 0,1 1 0</inkml:trace>
  <inkml:trace contextRef="#ctx0" brushRef="#br0" timeOffset="154">9274 16303 8007,'5'-4'812,"-2"0"-549,-2 2 1,2 0 0,1 9 0,0 2 0,1 3 0,0 0 0,0 1 0,0-1-265,2-1 1,0 3-1,1-2 1,-2 0 0,1-2-1,1-1-607,2 1 0,-2-4 0,-1-1 608,-1-1 0,1-1 0,2-3 0</inkml:trace>
  <inkml:trace contextRef="#ctx0" brushRef="#br0" timeOffset="155">9544 16266 8007,'0'10'527,"0"2"0,-1 1 0,-1 2-395,-2 1 1,-3 3-1,1 2 1,-2 0 0,-2 1-1,1 1 1,-1 1-261,-3-1 0,2 3 0,-4-4 0,1-1 0,1-2 0,-1 0-464,3 0 1,0-5 0,3-2 591,2-1 0,-2-2 0,2 0 0</inkml:trace>
  <inkml:trace contextRef="#ctx0" brushRef="#br0" timeOffset="156">9804 16331 8046,'0'-9'-126,"0"3"0,-1 0 464,-2-2 1,-2 4 0,-4 1 0,-1 2 0,1 2 0,0 2-325,-1 3 1,1 3 0,1 1 0,2 1 0,2 3-26,-1 0 0,4 1 0,-1 0 0,4-1 0,5-2-48,1 1 1,4-4 64,1-3 1,3-4 0,0 1-1,1-2 1,2-2 0,0-2 114,-1-3 1,1-3-1,-2-3 1,-1-1 0,-4-1-1,-2 1-114,-4 2 1,-2-1-1,-4 1 1,0-2-1,-2 2 1,-3 1-1,-6 0-332,-2 1 0,1 1 1,-3 2-1,1 1 1,0 2-1853,1 0 2177,0 0 0,4 7 0,0 1 0</inkml:trace>
  <inkml:trace contextRef="#ctx0" brushRef="#br0" timeOffset="157">10112 16368 8046,'6'0'100,"-1"2"0,-1 1 95,-2 3 0,-1 2 1,-1 1-1,0 1 1,0-1-1,0 0 1,0 1-60,0-1 0,1-1 1,1-1-1,2-1 1,2-1-1,1-1-163,1 0 0,1-1 0,1-3 0,-1 0 0,0-1 0,1-1 21,-1-1 0,0-4 0,0 1 1,-2-3-1,-2 0 0,-1 0 175,-2-1 0,-1 1 0,-1-1 0,0-2 0,0 0 0,0 1-228,0 0 1,0 2 0,0 0-928,0-1 0,1 2 986,2 2 0,3-3 0,3 4 0</inkml:trace>
  <inkml:trace contextRef="#ctx0" brushRef="#br0" timeOffset="158">10363 16350 7947,'5'0'113,"3"-3"0,-2 1 0,0 2 0,-1 3 0,0 2 0,-1 2 107,0 1 1,3 2 0,-4-1 0,0 0 0,0 1 0,0-1 0,-1 0-228,-1 1-37,-1-1 0,0-5 0,0-4 0,0-6 0,0-4 1,0-3 61,0 2 1,0-3 0,0 2 0,0 1-1,1 0 1,1 2 19,1 0 1,4 2-1,-3 2 1,1 1-1,2 2 1,1 0-186,2-1 1,-1 2-1,1-2 1,2 2-1,0 1 1,1 0 0,-1 0-1208,0 0 1354,5 0 0,-3 0 0,5 0 0</inkml:trace>
  <inkml:trace contextRef="#ctx0" brushRef="#br0" timeOffset="159">11089 16443 6020,'5'-6'330,"0"0"1,-2-2 0,0 0 0,0 0-1,0 1 1,0 0 0,-1 0 45,-1-1 1,-1-2-1,0 1 1,-1 1-1,-2 1 1,-3 0-327,-2 0 0,-2 3 0,0 1 0,-2 2 0,0 1 0,1 0 0,0 1-36,2 2 1,0 1-1,-1 3 1,2 1-1,1 1 1,1 2-94,-2 1 0,4-2 1,1-1-1,2 1 1,1-1-77,0 0 1,1 0 0,2-2 0,4-2 0,1-1 123,1-2 1,1-1 0,2-1-1,0-1 1,0-1 96,-2-1 0,-1 0 1,0 4-1,-2 1 0,-1 2 1,0 1-224,-1 3 1,3 0 0,-4 0 0,0-1-1204,0 0 0,2-4 1360,-3 3 0,5-8 0,-3 1 0</inkml:trace>
  <inkml:trace contextRef="#ctx0" brushRef="#br0" timeOffset="160">11275 16359 7913,'1'9'403,"2"1"1,1-1-352,1 0 0,-2 1 0,2-1 1,0 0-1,-1 1 0,2-1-56,-1 0 0,-3-3 127,1 1 1,-1-3 0,0-1-117,1-6 0,0-1 0,-2-4 0,1-1 1,3-2-1,0-2-60,2 0 0,1 2 0,2-4 0,-1 2 0,0 1 0,0 2-6,1 1 1,-1 0-1,0 3 1,1 3-1,-1 2 65,0 1 0,-3 5 0,-3 3 0,-2 5 0,-1 1 0,0 2-45,0-2 1,0 3 0,1-4 0,1 1 0,1-1 0,-1-1-216,-1-2 1,2-1 0,1-1 253,1-1 0,2 1 0,2-3 0</inkml:trace>
  <inkml:trace contextRef="#ctx0" brushRef="#br0" timeOffset="161">11741 16303 8012,'0'-6'193,"-1"1"0,-2 1 0,-3 2-69,-3 1 0,0 1 1,1 1-1,1 1-181,0 1 0,5 4 0,-1-1 0,2 3 63,1 0 0,3 1 1,1 2-1,2 0 1,1-1-1,1 1 1,0-1 78,-1 2 1,1 2 0,-3-2 0,0-2 0,-2-1-66,-2 0 1,-2-1-1,-2 0 1,-4 1-1,-4-2 1,-4-1-126,1-1 1,-3-4-1,4 1 1,-1-2-1,1-1 1,1 0-580,2 0 1,4-1 683,0-2 0,-1-6 0,-2-5 0</inkml:trace>
  <inkml:trace contextRef="#ctx0" brushRef="#br0" timeOffset="162">11899 16322 9042,'-6'9'47,"1"1"0,1-1 0,2 0 0,1 2 0,1 0 0,0 1 0,0 0 0,1-2-112,2-1 0,2 0 1,4-3-1,1-3 1,-1-2-1,0-2-12,1-2 1,-1-1 0,0-4 0,0 2 0,1-1 4,-1-1 1,0 4 0,0 4 51,-3 5 0,1 3 40,-4 1 0,4 1-30,0-1 1,1 0 0,1 1-1,1-2 1,-1-2 0,0-3 0,0-2 214,1-1 1,-4-4-1,-1-2 1,0-3-1,-1-3-40,1 0 0,-2-1 1,-3 4-1,0 0 0,0-1 1,0 1-603,0 0 1,0-1 0,-1 2-1,-1 1-612,-1 1 1,0 4 1048,7-1 0,1 6 0,4 2 0</inkml:trace>
  <inkml:trace contextRef="#ctx0" brushRef="#br0" timeOffset="163">12365 16359 6504,'-5'0'1966,"0"0"-1911,10-4 1,-1 2 0,3-3-23,-1 1 1,-4-4-100,1 2 1,-3 2 0,-3 1-1,-3 2 23,-2 1 0,-2 0 0,1 0 0,0 1 0,0 1 37,-1 1 1,1 4 0,0-1 0,-1 0 0,1 0 0,1 1-3,2 1 0,1 2 1,5 0-1,0 2 1,0 0-1,1-2-45,3-2 1,2 0-1,5-3 1,3 1-1,0-1 1,2-1-158,-2-1 0,4-2 0,-3-1 1,2 0-1,-1 0-661,0 0 871,-1 0 0,4-5 0,0 0 0</inkml:trace>
  <inkml:trace contextRef="#ctx0" brushRef="#br0" timeOffset="164">12551 16443 8012,'-3'6'-258,"0"0"252,0 1 0,3-1 1,1-1-1,2 0 60,3 0 0,-1-3 0,1 1 85,2-1 1,-4-4-1,-1-1 1,-2-3-1,-1-2-55,0-1 0,-3-1 0,0 1 0,1-1 1,1-2-1,0 0 23,-2 0 1,1 2-1,0 1 1,3-1-1,4 2-43,0 2 0,1-1 0,3 4 0,2 1 1,0 0-1,1-1-75,0 0 0,2 0 0,1 3 1,0 0-1,1 0 0,0 0 1,1 0-1300,-2 0 1310,3 0 0,-4 0 0,5 0 0</inkml:trace>
  <inkml:trace contextRef="#ctx0" brushRef="#br0" timeOffset="165">12914 16173 8428,'3'9'146,"0"1"0,0-1 0,1 0 0,0 2 0,0 0 0,1 1 0,-1 0 1,1-2-147,0-1 0,2 1 0,2-1 0</inkml:trace>
  <inkml:trace contextRef="#ctx0" brushRef="#br0" timeOffset="166">13035 16154 8422,'0'13'188,"0"-1"0,1 1 0,1-1 1,1 0-1,-1 1 0,1-1 1,-1 1-189,1-2 0,4 4 0,-2-1 0</inkml:trace>
  <inkml:trace contextRef="#ctx0" brushRef="#br0" timeOffset="167">13771 16173 7980,'0'-9'64,"0"-1"1,0 1 0,0 0 0,-1-1 0,-1 1 0,-2 1 0,-1 1 114,1 0 1,-3 4 0,1-2-1,-1 0 1,-1 1 0,2 0-1,-1 2 1,-1-1-156,-2 0 0,4 2 0,0-2 1,-1 2-1,-1 2-118,2 2 0,1-1 0,3 5 1,-2 0-1,0 1 28,0 1 0,0 1 0,4 0 0,0 3 0,0 1 1,0 2 108,0-1 0,1 2 1,2 3-1,1 2 1,0-1-1,1-1 1,-1 1 10,0 1 1,2 0 0,-2-5 0,-2 0 0,-1-2 0,-1 1 0,0-2-297,0-1 1,0 0-1,-1-1 1,-1 0-1,-3-3-221,0-3 1,3 0-1,-2-4 1,0 1 462,-2-1 0,-3-5 0,0-2 0,0-5 0</inkml:trace>
  <inkml:trace contextRef="#ctx0" brushRef="#br0" timeOffset="168">13491 16396 7309,'5'-6'587,"1"1"1,2 1-1,1 2-383,1 1 1,0 1-1,1 0 1,3 0-1,-1 0 1,2 0-230,-1 0 1,-1 0 0,1 0 0,1 0 0,-2 0 0,1 0-470,-3 0 1,-1 0 0,0 0 0,-1 0 0,0 0-78,1 0 0,-1-1 0,0-1 571,0-1 0,5-5 0,0 3 0</inkml:trace>
  <inkml:trace contextRef="#ctx0" brushRef="#br0" timeOffset="169">13873 16350 7980,'6'0'279,"1"0"-81,0 0 1,-2 1 0,0 2-1,0 3 1,-1 2 0,2 2-224,-1-1 1,-3 0 0,1 1 0,-2-1 0,-1 0-1,0 1-596,0-1 0,0 0 621,0 1 0,0-5 0,0-1 0</inkml:trace>
  <inkml:trace contextRef="#ctx0" brushRef="#br0" timeOffset="170">13994 16220 8055,'0'-10'789,"0"1"-1514,0 0 725,0 3 0,4-2 0,2 3 0</inkml:trace>
  <inkml:trace contextRef="#ctx0" brushRef="#br0" timeOffset="171">14162 16341 7994,'1'5'1058,"2"-2"-974,2 2 0,4-4 0,1 2 0,-1-2 0,0-2-86,1-2 1,-4 1-1,0-4 1,0-1-145,-1-2 1,0 3-1,-5 0 1,-1 0 100,-3 0 1,2 2-1,-4 4 1,-1 0-1,-1 1 1,-2 1 46,1 2 0,0 3 1,-1 0-1,2 3 1,1 3-14,1-2 1,4 3 0,-1-1 0,3 2 0,2 0 0,2 0-4,1-3 0,1-2 1,4 0-1,2-1 1,0-1-1,1-2 8,0-3 1,-2-1 0,4-2-1,-2 0 1,0 0 0,-1-2-196,1-1 0,-1 1 0,-3-3 0,1 0 0,-2 0 0,-1-1-424,-1 0 0,-3-2 625,0 2 0,2-6 0,0-3 0</inkml:trace>
  <inkml:trace contextRef="#ctx0" brushRef="#br0" timeOffset="172">14423 16192 7437,'5'-6'601,"-1"2"0,-4 5-495,0 2 1,0 3 0,0 3 0,0 1 0,0 3-129,0 2 0,0 3 0,0 0 0,0 1 0,0 0-122,0-1 0,3 0 0,0-2 1,-1-1-1,-1-1 0,0 0-164,2-1 0,-2 3 0,2-4 0,-1 0-551,2-2 859,1-1 0,4 1 0,0-1 0</inkml:trace>
  <inkml:trace contextRef="#ctx0" brushRef="#br0" timeOffset="173">14804 16424 7994,'-6'0'-272,"0"0"1,-1 0 122,-2 0 0,3 0 0,1-1 1,0-2 235,0-3 0,1 1 0,-1-1 0,0-2-10,0 0 1,-1 0 0,-3 1 0,2 1 0,1 1 0,-1 1 21,-1 0 0,-2 1 0,1 3 0,0 0 1,-1 1-40,1 2 1,0 2 0,0 6 0,3 0-1,3 1-51,2 0 1,1 1 0,0 1-1,0-1 1,1 0-70,2-1 1,2-2-1,5-2 1,-1 0 0,0-3-1,1-1 1,0-2 22,2-1 0,-1-1 0,1-1 1,-2-2-1,1-3 80,1-2 0,-1-2 1,1 0-1,-2-2 1,0-1-1,-2-1 1,-1-3-27,-1-1 0,-4 0 0,2-2 0,-3-1 1,-1 0-100,0 0 0,0-2 1,-1 2-1,-2 0 1,0 2-1,1 4 370,1 2 1,1 3-142,0 1 1,0 4-1,0 5 1,0 7 0,0 4-1,0 4 14,0-1 0,3 7 0,0-3 0,1 2 0,-1 0-158,0-2 0,0 1 0,-3 0 0,0-2 1,0 0-1,1-3 0,1 1-187,1-1 1,0-2 0,-3 0-1,1-3 1,1-2-339,1 0 1,5-5 521,-2 1 0,2-2 0,1-1 0</inkml:trace>
  <inkml:trace contextRef="#ctx0" brushRef="#br0" timeOffset="174">15112 16266 6862,'-5'-5'387,"3"1"0,-4 4 0,-1-1 0,-1-1 0,-2-1 0,1 0-116,0 2 1,-1 1-1,1 0-369,0 0 0,4 5 0,1 1 0,3 2 0,2 1 106,3 1 0,1 0 0,5 1 0,1 3 0,3-1 0,-1 2 9,1-1 1,1 1 0,-2 0 0,-2-1 0,-1-2 0,0 1 135,-1-2 1,-4-1-1,-3-1 215,-4-3 1,-3 1 0,-5-4-1,-3-1 1,-2-1-257,-3-1 1,3-1 0,-1-1 0,-1-2 0,-3-1-1,-1-1 1,3-1-1325,1 1 0,6 1 1212,-2-1 0,3-2 0,1 2 0</inkml:trace>
  <inkml:trace contextRef="#ctx0" brushRef="#br0" timeOffset="175">11964 8259 8045,'-6'0'-73,"0"0"0,1 0 311,3 0 0,7 0 1,9 0-1,2 0 1,-1 0-1,1 0 1,1 1-1,0 1-139,3 1 1,0 0 0,-1-3-1,-1 0 1,-1 1 0,0 1 0,0 1-1,-1-1-329,-2-1 1,2-1 0,-4 0 0,0 0 0,-2 0 0,-1 0-458,1 0 1,-1-1 0,0-1 686,1-1 0,-1-4 0,0 2 0</inkml:trace>
  <inkml:trace contextRef="#ctx0" brushRef="#br0" timeOffset="176">12234 8166 7961,'10'1'122,"0"1"0,1 1 0,2 0-36,-2 1 1,3-2 0,-2 4 0,0 2 0,-2 0 0,-1 1-110,0 0 0,-2 2 0,-2 0 1,-1 2-1,-2-2 0,-1 0-7,-1 2 1,0-3 0,-1 3 0,-2-3 0,-3-1-46,-3 1 0,0-1 0,0 0 0,1 0 0,0 0 75,2-3 0,0 2 0,-3-3 0</inkml:trace>
  <inkml:trace contextRef="#ctx0" brushRef="#br0" timeOffset="177">12672 8287 5758,'-5'0'0,"1"0"0</inkml:trace>
  <inkml:trace contextRef="#ctx0" brushRef="#br0" timeOffset="178">12644 8231 8160,'-5'-1'-188,"2"-2"1,-2-3-1,0-3 1</inkml:trace>
  <inkml:trace contextRef="#ctx0" brushRef="#br0" timeOffset="179">12635 8231 8046,'0'-4'47,"0"4"0,0 5 0,0 3 1,0 1-1,0 1-10,0-1 0,0 3 1,0 1-1,0-2 0,0 0 1,0-1-1,0 1-73,0 2 1,0-1 0,0-3 8,0 1 1,1-5-1,1-3 1,1-4 21,-1-4 0,2-3 0,-1 0 0,-1 0 0,-1-2 0,-1 0 0,0-1 23,0 0 0,0 1 1,0 0-1,0-2 11,0 2 0,1 0 1,2 2-1,1 1 0,0 1-3,0 0 1,2 4-1,-2-2 1,1 0-75,3 0 0,-3 3 0,1-1 0,1 2 8,2 1 0,-3 1 0,-1 2 1,-1 3 59,-2 2 0,-1 1 0,-1 1 0,0-1 0,0 0 65,0 1 0,0-1 0,0 0 18,0 1 0,0-4 0,1-1-65,2-1 0,-2-5 0,4-4 0,-2-1 1,1 0-45,1-2 0,-3 0 0,2-1 1,-1-2-1,1 0 23,2-1 1,-3-1-1,2 4 1,0 0-1,0 0 1,1 2-1,1 2 16,-1 1 0,-3 1-56,3 3 0,-4 1 0,1 2 0,-2 3 1,-1 2-59,0 2 1,0-1-1,0 0 1,0 2-1,0 0 1,0 1-232,0 0 0,0-2 0,1-2 1,2 0-1,4-3 94,1-1 1,2 2 0,2-3 0,0-2 0,1-2 0,-1-3 217,0-1 0,1-1 0,-4-4 0,0 1 0,1 0 38,-1-1 1,0 1 0,0 0 0,-2 1 0,-2 0 1343,-1 2-1270,3 0 0,-6 2 0,3 4 0,-4 5 1,-3 3-1,0 3-113,1 1 1,-2-2 0,1 3 0,1-3-129,1-1 1,2 0 0,2-3 0,3-3 183,3-2 0,0-1 1,0-1-1,1-2 1,-2-3-1,-1-3 74,-1 0 1,-1 0 0,3-1 0,-3 1 0,-1 0 0,-2-1-202,-1 1 0,-2 0 1,-1 0-1,-2 0 1,-1 3-1,-3 2-331,0 0 1,-1 3 0,0-2 0,-1 2 402,1 1 0,0 0 0,-1 0 0</inkml:trace>
  <inkml:trace contextRef="#ctx0" brushRef="#br0" timeOffset="180">13203 8203 8160,'1'9'0,"1"0"0,1 1-28,-1-1 0,-1 0 0,-1 1 0,0-1 0,0 0 1,0 1-141,0-1 0,0-3 1,0 0 191,0 2 0,0-5-8,0-3 1,0-4 0,0-6-1,1 0 1,1-1-43,1-2 1,1 1 0,-1 2 0,1 1 0,1 1 0,1 1-22,-1 0 0,0 5 0,-2-1-31,4 2 0,0 2 1,0 1-1,-1 2-8,2 2 1,0-4 0,2 1 0,2-2 0,0-1 0,-1 0 138,0 0 0,-2-1 1,0-2-1,1-3 29,-1 1 0,-3-3 1,-1 2-1,1-1 0,-2-1 1,0 2-18,-2-1 0,-1 2 1,-2 0-1,-2 0 1,-3 3-142,-3 1 0,0 1 1,0 1-1,-1 2 0,1 4 88,0 1 0,4 1 0,1 2 0,3 0 0,1 1 66,0 0 1,1-2 0,3-1-1,2 1 1,3-1 0,4-1 0,2-1 1,0-3 0,0-4-1,2 0 1,0 0 0,2 0-212,-1 0 0,-2-3 1,-1-2-1,1 1 0,-1-1 132,1 0 0,-5-1 0,3-4 0</inkml:trace>
  <inkml:trace contextRef="#ctx0" brushRef="#br0" timeOffset="181">13938 8156 8087,'4'-5'167,"-4"3"1,-5 3-1,-3 3 1,-1 1-205,-1 3 0,2 3 0,1 1 0,2 1 0,1-1 0,2 1-68,0-2 1,2-1-1,2 0 1,1-1 0,4-1 116,4-1 1,1 0-1,2-4 1,1-1-1,-2-1 172,0-1 1,0-4 0,-4-1 0,1-2 0,-2 1 0,-1-1-11,-1-1 0,-4-2 1,1 1-1,-2 0 1,-2-1-1,-2 1-276,-3 0 0,-3 0 0,-3 0 1,0 2-367,1 1 0,-3 1 0,2-3 1,0 3-1,2 1 0,1 1 468,-1-1 0,1-1 0,0-5 0</inkml:trace>
  <inkml:trace contextRef="#ctx0" brushRef="#br0" timeOffset="182">14283 8026 8087,'6'-3'-122,"-1"-1"1,-1-1 58,-2-3 0,-1 0 0,-1-1 96,0-1 0,0 4 0,-1 1 0,-2 0 0,-3 1 174,-2 0 0,2 0 0,-1 6 0,1 1-61,1 3 1,-2 3 0,4 4 0,1 2 57,1 3 0,1 1 1,0 2-1,0 2 1,0 0-1,0 0-81,0 1 1,3-3 0,0 1 0,0-2 0,0 1 0,0 0-484,-1-4 0,2 1 0,-1-6 0,-1 0-1900,0-2 2260,-2-5 0,0 3 0,0-2 0</inkml:trace>
  <inkml:trace contextRef="#ctx0" brushRef="#br0" timeOffset="183">14087 8194 8087,'-5'-5'120,"2"4"0,7-2 0,5 2-43,6 1 1,3 0 0,0 0 0,1 1 0,-1 1 0,1 1 0,0 0-78,-1-2 0,5-1 0,1 0 0</inkml:trace>
  <inkml:trace contextRef="#ctx0" brushRef="#br0" timeOffset="184">14646 8026 8923,'0'10'77,"0"2"1,0 1 0,0 2 0,0 1 0,0 2-1,0 1 1,0 2 0,0 1 0,0-1 0,0-2-1,0 0-264,0-1 1,0-3 0,0-2-1,0 0 1,0-1 0,0 0 186,0-2 0,-4-5 0,-1-1 0</inkml:trace>
  <inkml:trace contextRef="#ctx0" brushRef="#br0" timeOffset="185">14516 8231 8074,'-5'-3'-314,"5"0"322,6 1 1,2 2-1,2 2 1,3 1-1,2-1 1,3-1 0,0-1-39,1 0 1,-1-1 0,-3-1 0,-1-2 0,-2-1-145,0 1 1,-2-3 0,-4 1 0,0-2 0,-1-2 0,-2 1 0,-2 0 129,-1-1 1,0-2 0,0-1 0,0 1 0,0-1 44,0-3 0,1 3 0,2 0 0,0 3 388,-1 1 0,0 3 1,0 4-357,1 4 0,3 4 0,-3 3 1,-1 1-1,0 2 0,0 1-28,2 2 1,-1-1 0,-3 3-1,0-3 1,0 1 0,0-2 19,0 0 0,0 3 1,-1-4-1,-1 0 0,-3-2 1,1-1 127,0 1 0,1-4-133,3 0 1,1-5-1,2-1 1,3-5 0,3-3-1,0-3-31,0-1 0,1 2 1,-1-3-1,0 4 1,1 2-1,-1 1-28,0 2 1,-3 1 0,1 3 0,0 1-80,1 2 1,-3 6-1,-2 3 1,-2-1 0,-1 0-1,0-2-677,0 0 795,0 1 0,5-1 0,0 0 0</inkml:trace>
  <inkml:trace contextRef="#ctx0" brushRef="#br0" timeOffset="186">15046 8147 8341,'-3'9'153,"0"1"0,1 0 0,1 1-350,1 2 1,-3 0-1,0-1 1,0 0 196,-1-1 0,-2 0 0,-3-2 0</inkml:trace>
  <inkml:trace contextRef="#ctx0" brushRef="#br0" timeOffset="187">15009 8073 8074,'-4'-6'-199,"3"-2"0,-3 3-141,0 0 1,4 1 339,0 4 0,4 0 0,5 0 0</inkml:trace>
  <inkml:trace contextRef="#ctx0" brushRef="#br0" timeOffset="188">15158 8082 8138,'6'-3'550,"0"0"-409,-3 0 1,1 4-625,-4 2 0,-4 2 1,-2 4 289,1 0 0,-2 1 208,4-1 1,0 0 29,3 1 1,0-1-1,0 0 1,0 1 61,0-1 1,3 0-97,0 1 0,3 0 255,-3 2 1,1-4 174,0 1 1,-3-2-1,2 2-355,-2 1 0,-5-5 0,-2-1 0,0-1 0,0 0 1,-1-1-1573,-2-1 1486,0-1 0,0 0 0,0 0 0</inkml:trace>
  <inkml:trace contextRef="#ctx0" brushRef="#br0" timeOffset="189">1890 17085 8957,'6'-4'273,"-1"-2"0,1-2 1,-2-2-1,0 1 0,-2 0 1,-1 0-59,-1-1 0,-1 2 0,-2 1 0,-2 1 0,-1-2 0,-1 1 0,0 0 0,-2 2 0,-3 0 0,0 3-123,1 1 1,-3 1-1,2 1 1,0 1 0,1 4-1,0 1 1,-2 3 0,2 2-171,0 1 1,2 2-1,0 3 1,0 1 0,0-1-1,3 1 1,3 0 0,2-2-39,1-1 0,0 0 0,0-2 0,1-2 0,2 0 0,3-4 116,3 0 1,1-4-1,1-1 1,3-3 0,0-3-1,3-3 1,-1-3-1,1-3 18,-2 0 0,0-4 1,0 4-1,-2 1 1,-3 1-26,-1 4 1,1-1 0,-1 4-1,-1 2 1,0 4 0,-3 5-7,-1 3 0,-1 3 0,-2-3 0,1 3 0,1-1 1,-1 1-356,-1-3 1,0-2 0,1-1-1,3-3 1,0-1-2696,2-2 3063,1-5 0,2-2 0,-1-5 0</inkml:trace>
  <inkml:trace contextRef="#ctx0" brushRef="#br0" timeOffset="190">2337 16955 8086,'0'-9'159,"-1"-1"0,-2 2 0,-3 2 0,-3 3 0,0 2 0,-1 1 0,-2 0 0,0 0 100,1 0 0,-3 1 0,2 2 0,0 2 0,2 1 0,2 1 0,0-1 1,3 0-280,1 0 1,1-3 0,3 3 0,0 2-109,0 0 1,0-2 0,1 0 0,2 2 0,3 0 0,3 1 0,0 1-1,1-1 103,3 0 0,-3 2 0,3 0 1,-2 1-1,-1 0 0,1-1 147,-3 1 1,-2-1 0,0 2 0,-3 0-1,-2-1 75,-1-1 0,-2 3 1,-3-2-1,-4 0 1,-3-1-81,-1 2 1,0-3 0,-4 1 0,3-2 0,-1-3 0,2 0-293,-1-1 0,2-1 0,2-4 0,1 0 0,1-2 0,1-3-295,0-4 0,5-6 1,-1 3-1,2 0 1,2 2-1,2 1-335,4-1 1,1 1 0,1 0 804,0 0 0,5-1 0,0 1 0</inkml:trace>
  <inkml:trace contextRef="#ctx0" brushRef="#br0" timeOffset="191">2709 16983 8123,'-6'-4'93,"0"-2"0,0-3 0,0 1 0,-1 1 0,0 2 0,-1 0 0,-1 0 0,-1 1 0,0 2 238,-2 1 0,1 1 0,-2 0 0,0 1 1,0 1-1,-1 2-372,1 2 0,1 0 0,3 3 0,2-1 1,2 0-1,0-2-200,0 1 0,2 1 1,0 2-1,3-1 1,3 0 149,4 1 0,4 2 1,1 0-1,1 0 1,-1-1 137,1 2 1,2-3 0,-2 2-1,-2 0 1,-2-1 0,-1 1 0,-3 0 97,-1-2 1,-1 0-1,-3-1 1,0 0-1,-1 0 1,-2 1-51,-3-1 0,-6 0 1,-1 0-1,-2-2 1,-1-2-1,-1-1-164,2-2 0,-3 2 1,3 0-1,-3-2 1,0-2-1,3-4-601,2-2 0,0-2 1,2-1-1,2-1 670,5 1 0,7 0 0,3-1 0</inkml:trace>
  <inkml:trace contextRef="#ctx0" brushRef="#br0" timeOffset="192">2812 17057 8123,'0'11'0,"0"0"0,0 2 0,1-1-50,2 1 0,-1 1 1,3 2-1,0-1 1,0-2-1,0-1 1,-1-2-186,0-1 0,2-2 0,-2-2 0,1-2 235,-1-4 0,-1-3 0,-3-6 0</inkml:trace>
  <inkml:trace contextRef="#ctx0" brushRef="#br0" timeOffset="193">2765 16946 8123,'-9'-14'-146,"0"4"-235,-1 3 1,3 6 251,4 1 1,1 3 128,8 3 0,5 2 0,3-3 0</inkml:trace>
  <inkml:trace contextRef="#ctx0" brushRef="#br0" timeOffset="194">3147 17160 8048,'8'-1'20,"0"-2"1,-2-3-1,0-3 1,-1 0-1,-1 0 1,-1-1-1,1 1 1,-2 0-1,-1-1 263,-1 1 0,-1 0 0,-3 1 0,-2 1 0,-2 4 0,-2 2 0,-3 1-122,-2 0 0,-2 0 0,1 1 0,1 2 0,1 4 0,0 1-184,1 1 1,0-3 0,4 1 0,1 0 0,2 1 0,2 1-82,3 1 1,-2-4 0,0 0 0,2 1 0,3 2 0,4 0 39,3 0 0,0 1 1,1 0-1,2 1 0,1 2 127,2-2 1,0 2 0,4 1 0,-2 0-1,0 3 1,-2 1 0,1 0 24,-2 1 1,0-1-1,-5 1 1,0 0-1,-3-1 1,-3 1 1,-2 0 1,-2-4-1,-2 0 1,-5-1 0,-2-1-1,-3 1-35,-2-3 0,0 0 0,-3-3 0,2-1 0,0-2 0,-1-1 0,1-1-508,0-2 1,0-6 0,3-2-1,2-4 1,1-5 0,0-2-791,1-4 0,4 1 1243,2-4 0,2 5 0,1-3 0</inkml:trace>
  <inkml:trace contextRef="#ctx0" brushRef="#br0" timeOffset="195">3389 17048 8048,'0'-5'119,"0"-3"1,0 4 0,0 2-1,0 5 1,0 4 188,0 2 1,1 5 0,1 1-1,2 3 1,1 0-262,-1 1 1,-1-4-1,-2 0 1,1-1 0,1 0-1,-1-1-135,-1-1 0,-1-2 74,0-1 1,0-9 0,1-6-1,2-6 1,3-4-16,3 1 1,-3-1-1,0-2 1,1 0-1,2 1 2,0 2 1,0 4 0,1-1 0,-1 5 0,0 4 0,1 3 129,-1 3 0,0 5 0,-1 6 1,0 0-1,-2 2-104,1-2 1,-3 3-1,-1-4 1,-1 1-1,0-1 1,2-2 0,-2 0-1392,-1-2 1392,-1-4 0,0-1 0,0-4 0</inkml:trace>
  <inkml:trace contextRef="#ctx0" brushRef="#br0" timeOffset="196">3985 17179 8129,'6'0'42,"-1"1"0,1 2 0,-2 4 0,1 3 0,-1 4 1,1 1-1,0 5 0,2 3 0,-1 1 0,-1 1 190,-1 1 1,0 1 0,-2 0 0,1-1-1,-1-2 1,0-2 0,-2-1 0,0-1-1,0-3-900,0-1 1,-2-3-1,0-3 188,-1-1 1,0-5 0,3-5-1,-1-7 480,-2-7 0,-2-2 0,-4-2 0</inkml:trace>
  <inkml:trace contextRef="#ctx0" brushRef="#br0" timeOffset="197">3985 17337 8086,'0'-24'-16,"0"2"0,1 3 116,2 0 1,-1 0-1,4 1 1,2-1-1,0 1 241,1-1 1,4 0-1,-1 2 1,1 0-1,-1 3 1,1 0-167,2 3 0,-1 4 0,3 1 0,-3 2 0,1 2 0,-2 2-155,1 3 0,0 2 0,-3 6 0,-3 0 0,-1 3-158,-2 0 1,-1 2 0,-5 1 0,-2 1 0,-3-2 13,-2 1 1,-6 2 0,-1-6 0,-3 0 0,0 1 0,-1-3-141,0 0 0,2-3 0,1-2 0,4-3 0,2-2-290,0-1 1,2-1 0,1-3 553,0-5 0,1-5 0,-3-4 0</inkml:trace>
  <inkml:trace contextRef="#ctx0" brushRef="#br0" timeOffset="198">4357 17141 8038,'0'-6'50,"2"1"0,0 2 1,2 4 145,1 4 1,-2 3 0,2 2 0,0-1 0,1 1-1,0 2 1,0 0 0,-1-1 0,-1 0-184,-2-2 0,2 0 1,0 1-84,-2-1 1,-1-5 0,-2-5 38,-2-7 1,1-1-1,-2-5 1,1 2-1,0-2 1,1 1 62,1-1 1,1-1-1,0 1 1,1 1-1,2-1 0,3 3 1,3 2 0,0 2 0,0 1 0,1 2 0,0 2-186,2 1 0,-1 2 0,1 1 0,-1 2 0,1 0-156,0 1 0,4-1 0,-3-2 1,1 1-1,-1 0 0,-1 0 1,-2 0 308,-1-1 0,5-1 0,0-1 0</inkml:trace>
  <inkml:trace contextRef="#ctx0" brushRef="#br0" timeOffset="199">4702 17113 9998,'0'10'-129,"0"-1"1,0 1-9,0 3 1,3-3 0,0 4-1,0-2 1,0 0 0,2 0-103,0-2 0,1-1 0,3 0 0,1-3 248,-1-3 1,0-2-1,0-1 1,1-1-1,-2-2 1,-1-4 197,0-5 0,-5 1 0,2-4 0,-1 2 16,0 2 1,0-3 0,-4 2 0,-1 0 0,-2 3 0,-1 2-273,-3 1 0,0 2 0,-1-1 1,-1 1-1,1 2-2652,0 1 2701,0 1 0,-1 0 0,1 0 0</inkml:trace>
  <inkml:trace contextRef="#ctx0" brushRef="#br0" timeOffset="200">4981 16918 8005,'0'-6'-179,"0"1"483,0 4 1,0 4 0,1 6 0,1 1 0,2 3 0,-1 2 0,0 3 0,1 0-252,1 1 1,-2 3 0,2-1 0,0 0-1,0-1 1,-1-2 0,-1 0-152,1-3 0,-3-1 0,3-5 0,-1 1 56,0-1 0,5-4 0,-3-3 1,1-4-1,0-4 36,1-2 1,2-2-1,0 1 1,1 0-1,2 0 1,0 2-1,1 2-60,0 1 0,-2 1 1,5 4-1,-1 2 0,1 3 1,-2 2-64,0 2 0,-3-1 0,-3 0 0,-3 1 0,-1 0 121,-2 2 0,-2-1 0,-3 1 0,-4-2 0,-5 0 0,-3-1 0,-3 0 187,-1 1 0,-2-2 0,-2-1 1,0-2-1,-1-1-263,1-1 0,3-2 0,0-1 0,5 0 0,1-1 0,3-3 0,2-2-437,2-2 1,3-1-1,5-2 1,2 0-1,5-2 521,3 2 0,-1 1 0,12-4 0,-2 0 0</inkml:trace>
  <inkml:trace contextRef="#ctx0" brushRef="#br0" timeOffset="201">5447 16871 7937,'-6'0'150,"-1"0"0,0 0 1,-1 0 56,-1 0 0,0 4 0,3 3 1,3 2-1,2 3 0,1 4 0,1 2 1,2 4-120,3 3 0,2 2 0,-1 1 0,-1 0 0,0 0 0,0-1-215,1-3 0,-4 2 0,2-3 1,0-1-1,-1-2 0,1-3-136,1-2 0,-3-1 0,2-4 1,0-2-1,0-2 0,2-2-3,2 0 1,0-1 0,1-3 0,2-1 0,0-1 208,0-1 1,-1-3 0,0 2 0,3-1 0,-1 1 232,1 2 0,1-2 0,-1 1 0,-1 0 1,1 0-1,-2-1 175,1-1 0,-2-2 1,0-2-1,-3 1 0,-2 0-154,-2 2 1,2-1 0,-3-4 0,-1-2 0,-1 2-223,-1 1 0,-1 0 0,-2 1 1,-2 0-1,-1-1-194,-1 1 0,1 1 0,-3 1 0,0 4 0,-1 2 114,1 1 1,0 1 0,-1 2 0,2 4 0,2 1 104,3 1 1,-1 1-1,0 0 1,2 1 0,1 2 20,1-2 1,5 3 0,0-2 0,1 0 0,1 1-16,3-1 0,0-2 0,3-4 1,1 0-1,1-1 0,3-2-195,0-2 1,1-1 0,1 0 0,0-1-1,3-2-1151,1-3 1340,-3-2 0,1-6 0,-3 0 0</inkml:trace>
  <inkml:trace contextRef="#ctx0" brushRef="#br0" timeOffset="202">5940 17132 7943,'5'0'30,"4"0"1,-4 1 0,1 1 0,-1 2 0,0 1 0,0 3 0,0 1 0,0 2 0,2 3 188,1 0 0,-1-1 0,-2 1 1,0 1-1,-1-2 0,0 1 1,-2-3-1,-1-1 32,-1 0 0,0-4-327,0 0 1,0-6-1,0-2 1,0-6 0,0-4-36,0-1 0,4-2 0,-1-3 0,0 0 0,0 2 0,1 0 69,1-1 0,1 4 0,4 1 0,-1 1 0,0 3 0,1 2 67,-1 3 1,0 3 0,1 3 0,-1 4 0,-1 3 86,-2 3 0,2 2 0,-4-1 0,0 0 0,0 2 0,-2-2 89,-1-1 1,-1-3-1,0-1 1,0 1 98,0-1 0,1-6 0,1-5 0,2-7-335,2-5 0,0-1 0,3-4 1,0 0-1,0 1-143,-3-1 1,2 2-1,-2 1 1,2 4-1,-1 2 106,-1 4 1,-1 3-1,2 6 1,-1 3-1,-2 4 1,-2 2 24,-1 4 1,2-2 0,0 2-1,-1-1 1,0 1-112,1-1 0,-2-3 0,2 0 0,-1-3 0,2-3-381,2-2 1,2-3 0,1-1 0,1-1 538,-1-3 0,0-1 0,1-4 0</inkml:trace>
  <inkml:trace contextRef="#ctx0" brushRef="#br0" timeOffset="203">6471 17104 7943,'5'-4'39,"-1"2"0,-4-4 308,0-2 1,-1 4 0,-2 1 0,-3 2-178,-2 1 0,2 0 0,0 1 0,1 2 0,1 3-169,0 3 0,1 0 1,3 0-1,1 1 0,1 0 1,2 1-1,1 2-144,2-2 0,2 0 0,0-1 1,-1 1-1,0 2 0,-3-2 140,-1-1 0,0-1 0,-2-2 0,1-1 0,-1 1 0,-2 1 152,-3-2 0,-2 2 0,-5-3 0,-3 0 0,-2 0-259,-3-1 0,2-3 0,-1 2 1,-1-2-1,3-1 0,0-1 1,4-2-2243,1-3 2352,5-3 0,-4-4 0,4-2 0</inkml:trace>
  <inkml:trace contextRef="#ctx0" brushRef="#br0" timeOffset="204">6955 17160 7957,'0'10'138,"0"2"0,0 0 0,0 0 0,0 1 0,0 0 0,0 1 0,0 0 1,0 0-2,0-1 1,0-4 0,0-2-138,0 0 0,0-3 0,0 0 0</inkml:trace>
  <inkml:trace contextRef="#ctx0" brushRef="#br0" timeOffset="205">6909 17020 7957,'-10'0'-199,"4"0"40,0 0 0,4 1 1,-1 2-1,2 4 0,2 0 1,2 0 158,3-1 0,2-4 0,2 2 0</inkml:trace>
  <inkml:trace contextRef="#ctx0" brushRef="#br0" timeOffset="206">7179 17179 7450,'0'-7'2155,"0"1"-2071,0 8 1,0-1 0,0 9 0,0-1 0,1 0 0,1 1 0,1 2-69,-1 0 0,2 1 0,-1-4 1,-1 0-1,0 1 0,0-1-198,1 0 278,1 1 1,-4-6 0,0-4 0,0-7 0,0-3-17,0-2 0,1-2 0,2 2 0,3-3 0,2 0-67,2-1 1,0 2 0,2-3 0,4 3-1,1 1 1,2 4 0,-1 3 4,-3 2 1,2 2 0,-5 5 0,-1 3 0,0 3-121,-2 4 0,-3 1 0,0 5 1,-2-1-1,-2 1 0,-1-1-133,-1-3 1,0 2 0,0-5-1,0 0 1,0-2 234,0-1 0,4-4 0,1-1 0</inkml:trace>
  <inkml:trace contextRef="#ctx0" brushRef="#br0" timeOffset="207">8221 17085 7936,'0'-6'-30,"0"0"1,0-1 0,0-2 0,0 0 0,-1 0 353,-2 0 0,-2 2 1,-4 2-1,0 1 0,-2 1 1,-1 0-1,-3 0 1,0 1-1,-1 1-296,0 1 0,1 3 0,1 0 0,0 0 0,3 0 0,2 1-150,2 1 0,0 2 1,3 2-1,0 0 1,0 0-37,2 1 0,6-1 0,4 1 1,5 2-1,0 1 0,1 2 148,1 1 1,0 2 0,4-1 0,-1 0-1,-2-1 58,0 0 0,-6 1 0,0-1 0,-3-1 0,-3-1 0,-3 0 0,-3-1 79,-4-2 0,-4 0 0,-2-2 0,-4 0 0,-1 0-138,-2-3 1,0-2-1,1-4 1,0 0-1,2 0 1,1-1 0,2-2-502,1-3 0,2-7 0,2-1 0,2-2 512,2 1 0,3-1 0,1-2 0</inkml:trace>
  <inkml:trace contextRef="#ctx0" brushRef="#br0" timeOffset="208">8398 17179 7677,'-3'6'43,"0"0"1,1 1-1,2 0 1,3 1 0,3-3-1,3-1 1,1-2-1,2-1 189,4-1 0,-2 0 1,1-1-1,-1-2 0,0-3 1,0-3-1,0 0 0,-2 0-315,-4 0 0,1-1 0,-5 0 1,0-2-1,0 0 0,-2 1 1,-1 0 64,-1 2 0,-4 1 0,-2 1 0,-2 1 0,-2 2 0,1 2 116,0 1 0,-4 1 0,1 1 0,1 2 0,-1 3 0,1 3-42,-2 0 0,1 1 0,4 2 0,0 1 0,2 2-52,-1 1 1,3 1 0,1-1 0,2 0 0,1 0 0,0 1 0,1-2-38,2-2 1,2-3 0,4 0 0,2-2 0,1-1-47,4-1 0,1-4 0,2 1 0,-1-3 1,1-2-1,0-2-166,-1-1 1,0 2-1,-3-2 1,-2 0-1,-3 0 1,1 1-440,1 2 1,-2-2 683,3 1 0,-3-4 0,-1 2 0</inkml:trace>
  <inkml:trace contextRef="#ctx0" brushRef="#br0" timeOffset="209">8780 17169 7978,'6'0'192,"1"0"0,-1 1 0,0 2 50,0 4 0,-3 4 1,3 2-1,1 1 0,-1 0 1,-1 0-1,-1 0-198,-2 1 0,2-4 1,0 2-1,-2-3-263,-1-1 1,-1-5 167,0-4 0,-3-5 0,-1-6 0,2-2 0,1 1 72,1-2 1,-1 0-1,-1-5 1,-1 2-1,2 0 1,2 3 126,2 0 1,4 2 0,1 3 0,2 0 0,2 2 81,0 1 0,1 4 1,1-1-1,-1 2 0,1 1 1,-2 0-341,1 0 1,-1 3-1,2 1 1,0 1-1,-3 2 1,1 1 0,-1-1-510,1-1 0,2-4 1,-3 2 618,2 0 0,3-3 0,-1 4 0</inkml:trace>
  <inkml:trace contextRef="#ctx0" brushRef="#br0" timeOffset="210">9246 17123 7978,'3'6'-100,"0"0"1,-1 1-1,-1 2 1,-1 0 379,0 0 0,0 5 0,0 1 1,0 2-1,0-1 0,0-1 0,0-1-158,0 1 0,1-4 0,1 2-1327,1-3 1205,0-5 0,1-1 0,2-4 0</inkml:trace>
  <inkml:trace contextRef="#ctx0" brushRef="#br0" timeOffset="211">9236 16974 7957,'-5'-4'171,"2"4"-31,2 5 0,1 3 1,1 0-141,2-2 0,7 3 0,4-4 0</inkml:trace>
  <inkml:trace contextRef="#ctx0" brushRef="#br0" timeOffset="212">9478 17151 7984,'-6'0'179,"1"1"1,1 2-4,2 3 1,4-1-1,3 0 1,2-1 0,5-2-1,1 0 1,4-2-166,0 0 1,2-2 0,0 0 0,-2-2 0,0-1 25,-2-2 0,-3-1 0,-1-2 0,-3 1-49,-2 0 0,-3-1 0,0 1 0,-3 1 0,-5 2 0,-3 1 61,-3 1 1,-3 3-1,2-2 1,-4 3-1,-1 2 1,-1 2-8,3 2 1,-3 0 0,4 3-1,-1 1 1,3 2 0,1 1 0,2 2-19,0 1 1,4-1-1,2 0 1,2 2-1,1-1 1,1 1 0,2-2-21,3 2 1,2-4-1,1 0 1,2-3 0,1-1-18,4 1 1,1-2-1,2-2 1,0-3-1,-1-2-78,1-1 1,3 0 0,-1-1 0,0-2 0,-2-3 0,-3-2-260,0-2 1,-5 1 0,0 0 0,-2 0 0,-4-1 0,0 2 0,-1 1 349,0 1 0,4-1 0,-3-2 0</inkml:trace>
  <inkml:trace contextRef="#ctx0" brushRef="#br0" timeOffset="213">10084 17057 7514,'5'-5'491,"-1"-3"0,-4 2 0,-1-1 0,-2 0 0,-4 3-218,-5 0 0,2 3 0,-3-2 1,2 2-1,0 1 0,-2 1 1,2 2-332,1 3 0,0-1 0,1 2 0,1 0-3,1 1 1,3 1 0,4 1 0,0-1 0,0 1 0,0 2 0,1 1-8,2 2 1,3-4 0,3 3 0,0-2 0,1 0 8,-1 0 0,2 1 1,0 0-1,-3-2 0,0-1 1,-1 0-1,1-1 130,-2 0 0,-4 1 0,1-1 0,-2 0 0,-1 1 228,0-1 0,-4-3 0,-2-1 0,-3-1 0,-1-2-49,-2-1 0,0-1 0,-2 0 0,-1 0 1,2-1-1,-2-1 0,2-2-615,-1-1 0,3 2 0,4-2 0,2 0-2730,1-1 3095,0 0 0,9-3 0,0 0 0</inkml:trace>
  <inkml:trace contextRef="#ctx0" brushRef="#br0" timeOffset="214">10707 16871 8107,'0'-6'359,"0"0"0,-1 0 1,-2 0-144,-3 3 0,-1 6 1,0 4-1,0 1 0,0 2 1,-1 2-1,0 1 1,0 2-1,2 2 0,0 3-189,1 2 0,-3 2 0,2-1 0,0 1 1,1 1-1,0-1 0,1-2 0,-1 0-74,-1 0 1,4 0 0,-1-5 0,1 0 0,0-3 0,-1 1 0,2-2-71,3 1 0,0 1 1,4-3-1,1 0 0,2-2 1,0-1-1,1 1-39,3-1 0,-3-3 1,4-1-1,-2 1 1,0-2-1,0 0 1,-2-2-1,-1-1-1443,1-1 1599,-1 0 0,0 0 0,1 0 0</inkml:trace>
  <inkml:trace contextRef="#ctx0" brushRef="#br0" timeOffset="215">11099 17188 6030,'0'0'0</inkml:trace>
  <inkml:trace contextRef="#ctx0" brushRef="#br0" timeOffset="216">11080 17188 8020,'5'-1'255,"-1"-1"1,-1-2-1,1-1 1,1 0 0,-1 0 55,-2-2 1,-1 2 0,-1-2 0,-1 0-283,-2-1 1,-2 3 0,-5 2-1,1 2 1,0 1-41,-1 0 1,4 0-1,0 0 1,0 1-1,-1 1-88,1 1 0,3 4 0,-3-1 0,0 3 1,0 0 13,-1 0 1,5 1-1,-1-1 1,2 0-1,0 0 1,-1 1 15,-1-1 0,0 0 1,3 1-1,1-2 0,1-1 1,2-2 53,1 0 0,1-2 0,4-3 0,-1-1 0,0-1 9,1-2 1,-1-3-1,0 1 1,1-3 0,-1-3-1,0-1-16,1-2 1,-1 3 0,-1-4 0,-1 1 0,-1-1-1,-2 1 1,-1-2 2,1 0 1,-3-2 0,2 0-1,-2 1 1,-1-1 88,0 1 1,-1 3-1,-1 3 1,-1 1-1,1 2 269,1 0 1,1 5-311,0 4 0,0 5 0,0 6 0,0 3 0,0 0 0,0 3-43,0 0 1,0 2 0,0-1 0,0 1 0,0 0-105,0-1 1,1 0-1,1-2 1,1-1 0,0-2-1,0 0 1,1-2-698,2-1 1,-3 1 814,3-5 0,0 2 0,3 2 0</inkml:trace>
  <inkml:trace contextRef="#ctx0" brushRef="#br0" timeOffset="217">11378 17169 8104,'4'-5'-71,"-3"0"1,2 2 0,-1-2 1071,1-1 0,-2 1-982,2 2 1,-5 3 0,-2-1-1,0 4 1,0 2 0,1 3-73,-1 0 0,3 1 1,-2 1-1,2-1 1,1 0-61,0 0 0,1 0 1,2-2-1,3-2 0,2-1 180,1-2 0,2-1 0,0-1 0,2-1 1,-3-2-1,-2-3 96,-2-2 1,0-2-1,1 1 1,-2 0 0,-1 0-132,-2-1 1,-2 1 0,-2 0 0,-2 0-1,-1 2 1,-2 1 0,-3 0-684,-2 0 1,2 2-1,-3 4 651,3 0 0,0-4 0,1-1 0</inkml:trace>
  <inkml:trace contextRef="#ctx0" brushRef="#br0" timeOffset="218">11797 17160 6687,'0'-6'485,"0"-1"1,0 0 0,-1-1-231,-2-1 1,1 2 0,-5 2 0,0 1 0,-1 2-58,-1 1 1,2 1 0,1 0-1,-1 0 1,-1 1-83,-2 2 1,4-1 0,0 4-1,0 2 1,0 0-135,-1 1 0,5-3 0,-1 1-174,2 0 0,2 1 1,2 0 152,3-1 0,3-3 1,0-3-1,0 1 0,1 1 0,-1-1 1,0 3 0,1 0-272,-1 1 1,-3 1-1,0-4 1,2-1 309,0-1 0,1-1 0,0 0 0</inkml:trace>
  <inkml:trace contextRef="#ctx0" brushRef="#br0" timeOffset="219">11918 17002 8038,'0'-6'415,"0"2"15,0 4 1,3 4-338,0 3 0,0 4 0,-2 1 1,1 1-1,1-1 0,-1 1-61,0-2 1,-2 0 0,0 1 0,0 0-19,0 0 1,1-6-52,2-3 1,2-6-1,4-2 1,0-2-1,1 2 1,-1 1-3,0 2 0,1 1 0,0 1 0,1 1 0,2 2 0,-2 3 1,0 3-50,-2 0 1,-3 3-1,-1 1 1,-1-1-1,-2 1 1,-1-1 18,-1-1 0,-4 0 0,-2-3 0,-3-1 0,-4-2 80,-2 0 0,-2-1 0,1-2 0,0 1 0,0-1 0,-1-2 0,1-2-143,0-1 0,5-4 0,-2 0 0,4-1 0,2 0 0,2 1-409,0 0 1,2 1 540,3-3 0,4 0 0,2-1 0</inkml:trace>
  <inkml:trace contextRef="#ctx0" brushRef="#br0" timeOffset="220">12160 16992 7205,'0'-9'395,"0"3"-18,0 0 1,0 5 0,0 1 0,0 5 0,0 3-246,0 1 0,0 5 0,0 1 0,0 3 0,0 0 1,1 1-1,1 0-67,1-1 1,1 1 0,-2 0 0,3-2 0,0 0 0,2-3-163,1 0 0,-2-3 0,1-4 1,1-2-1,2 0 0,4-3-31,0-1 0,-2-2 1,1-2-1,-1-4 0,1-1 1,-2-1-90,0-1 1,-2 0-1,0-1 1,-1-2-1,0 1 1,-3-1 149,-1 1 1,-1 3 141,-3 3 1,-4 3-1,-2 0 1,-3 3 0,0 3-1,0 4 1,1 2 104,1 3 0,2-1 0,3 2 0,-1 0 0,1 0 1,2 1-28,3-1 1,2-2 0,5-3-1,-1-3 1,1-1 0,2-1-136,0 1 1,1-3-1,-1 2 1,0-3 0,0-2-1,-2-1 1,-1 0-421,1-1 1,-5 2-1,-2-4 402,-2-2 0,-1 0 0,0-1 0</inkml:trace>
  <inkml:trace contextRef="#ctx0" brushRef="#br0" timeOffset="221">12812 17132 8087,'0'9'172,"0"1"0,0-1 0,0 0 1,0 1-1,0-1 0,0 0 0,0 0 1,-1 0-1,-1-2-155,-1-1 1,-2-1-18,2 2 0,-2 1 0,-4-3 0</inkml:trace>
  <inkml:trace contextRef="#ctx0" brushRef="#br0" timeOffset="222">12747 17048 8063,'0'-6'-520,"0"0"362,0 4 0,1-2 158,2 4 0,2 4 0,4 1 0</inkml:trace>
  <inkml:trace contextRef="#ctx0" brushRef="#br0" timeOffset="223">12923 17141 8063,'7'6'-6,"-2"1"1,-1 0 0,-1 0 0,0 0 0,0 0 363,-1 0 1,2-2-1,0 1 1,-1 0-1,0 1-286,0-1 0,3-3 0,-2 2 2,1-1 0,-3-2 1,2-5-1,-2-4 1,0-3-87,1-3 0,3 1 0,-2 3 0,1-1 0,3 0-42,0-3 1,1 6-1,-1-2 1,0 2-1,-2 1 21,1 3 0,-2 2 0,2 2 0,0 2 0,0 5 27,-1 3 1,1 0 0,-2 4 0,-1-1 0,1 0 0,-1-1 32,0-1 0,2-2 1,-1-1-1,-1 1 0,1-2 1,0-2-396,2-3 1,2-2 0,0-1 367,0 0 0,0-8 0,1-2 0</inkml:trace>
  <inkml:trace contextRef="#ctx0" brushRef="#br0" timeOffset="224">13501 17123 8139,'-10'0'603,"1"0"0,1-1-296,2-2 0,3-3 0,5-3 0,2 0 0,1-1 0,2 1 0,1 0-313,2-1 0,-1 1 0,0 1 1,1 2-1,-1 3 0,0 2 0,1 2-102,-1 2 1,-3 2 0,0 5 0,1 2 0,-1 1 0,-1 0-11,-1 1 0,3-2 0,-1-3 0,3-2 0,0-2 0,0-1 46,1-2 1,2-1 0,1-1 0,-2 0 0,-1-1 0,0-1 0,-1-2-154,0-1 0,-3 2 1,1-3-1,-1-2 0,0 1-1094,0 1 1319,-4-2 0,7 7 0,-4-4 0</inkml:trace>
  <inkml:trace contextRef="#ctx0" brushRef="#br0" timeOffset="225">13920 16955 8209,'0'9'291,"0"2"0,0 0 0,0 3 1,0 0-22,0 3 1,0 0 0,0 3 0,0 1 0,0-1 0,0-1 0,0-3-132,0 1 0,0-4 0,0 0 0,0-3 1,0-1 138,0 1 1,3-4-279,0 0 0,8-4 0,0 2 0</inkml:trace>
  <inkml:trace contextRef="#ctx0" brushRef="#br0" timeOffset="226">14171 16955 7972,'0'-9'492,"3"3"432,0-1 0,-1 5 1,-5-1-822,-3 2 1,-2 1 0,-2 1 0,1 1 0,0 1-463,0-1 1,2 0 213,1 2 1,4 1 0,-1 4 0,3 0-1,2 1 169,1-1 1,4 1 0,-1 2 0,0 1-1,0 1 1,0 0 19,-1 1 1,3-3 0,-5 2 0,-1 1-1,-1-2 1,-1 1 0,0-3-5,0 0 1,-1-3-1,-2-1 1,-4-2-1,-1 0 23,-1 1 1,0-4 0,-1 2 0,1-1 0,0 0 0,-1-1-407,1-1 0,1-5 1,0-2-1,2-2 1,-1-2 342,-1 1 0,-2 0 0,1-1 0</inkml:trace>
  <inkml:trace contextRef="#ctx0" brushRef="#br0" timeOffset="227">14450 17085 8092,'6'1'161,"-3"3"0,-2 2 1017,-1 2-1031,0 1 0,0 1 1,0-1-1,0 0 1,0 1-1,0-1-89,0 0 0,0-3 1,0 1-233,0 0 0,0-4 0,0-3 0,1-5 53,2-3 0,-2-2 0,3 0 0,-1-2 0,1 0 0,0 1 63,1 0 0,2 2 0,-1 0 1,2-1 93,2 1 1,-4 4 0,-1 3 0,-1 4 23,-2 4 1,-1 2 0,-1 2 0,0-1-1,0 0-13,0 1 1,0-1 0,0 0 65,0 1 1,1-5 0,2-3 0,4-4 0,1-4-142,1-3 1,0 0 0,1 0 0,-2-1 0,-1 1 0,0 0 0,0-1-149,1 1 1,-2 4-1,0 2 132,2 2 1,-4 2 0,-1 2-1,-2 3 1,-1 2 0,0 2 0,0-1-163,0 0 1,1 1-1,1-1 1,1 0-315,-1 1 1,0-5 519,1-2 0,3 2 0,3 0 0</inkml:trace>
  <inkml:trace contextRef="#ctx0" brushRef="#br0" timeOffset="228">14758 17095 8092,'0'6'125,"0"0"172,0 1 1,0 2 0,0 0 0,0 0 0,0 1 0,-1-1-229,-2 0 1,2-3 0,-3 1-70,3 0 0,1-3 0,0 0 0</inkml:trace>
  <inkml:trace contextRef="#ctx0" brushRef="#br0" timeOffset="229">14730 17002 7709,'9'9'0</inkml:trace>
  <inkml:trace contextRef="#ctx0" brushRef="#br0" timeOffset="230">14851 17113 8092,'5'1'58,"-1"1"1,-1 3 0,1-1 0,0 1 0,2 0 919,-1 2 1,-3 2-1293,1 0 175,-2-4 0,-1-2 0,0-6 0,1-3 0,1-2-12,1-2 0,3 1 1,-1 1-1,0 0 0,2 2 222,1-1 1,-1 3 0,-1 2 0,0 4 63,-1 4 1,0 2-1,-3 3 1,2 0 0,1 1-1,0 0 1,-1-2-209,0 0 0,3-1 0,0 0-1357,1 0 1430,1-3 0,5-2 0,0-4 0</inkml:trace>
  <inkml:trace contextRef="#ctx0" brushRef="#br0" timeOffset="231">15074 16806 8058,'1'-5'300,"2"2"1,4 3-1,1 3 1,2 3 0,2 2-1,0 3 1,0 1-1,1 4 1,-1 1 57,0 2 1,-2 0 0,-1 0-1,1 3 1,-2 2 0,-1 1-1,-2-2-66,-1 0 0,0 2 0,-5-2 0,-3-1 0,-2 1 0,-3-2-375,-4-1 1,-1-2 0,-5 0-1,1-2 1,0-1 0,3-2-1,2-1 83,3-2 0,-4-1 0,0 1 0</inkml:trace>
  <inkml:trace contextRef="#ctx0" brushRef="#br0" timeOffset="232">14059 12626 6649,'0'-7'2043,"0"1"-1930,0 4 0,0-3 1,1 3-118,3-1 1,-3-1 0,1 1 0,-4 0 181,-5 1 1,-1 2-152,-1 3 1,3 2 0,0 2 0,2-1-5,2 1 0,1 2-17,1 0 1,1-1-1,2-2 1,3-3 104,3-2 0,-3-1 1,-1-1-23,-1-2 1,-1-2-100,-3-4 0,-1 4 1,-2 2-1,-3 2 1,-2 1-70,-2 0 0,1 1 0,1 2 68,2 3 0,-2-1 0,4 0 0,0 0 0,0 1-21,2 1 0,1-2 1,1 1-1,1 0 52,2 0 1,-1 1-1,4-4 1,2-1 74,0-1 1,1-1 0,0-1 0,1-2 112,-1-3 1,-1 0 0,-1 0-116,-4-1 1,-3 0 0,-3 1-1,-4 2-213,-1 3 1,-1 1 0,-1 0-689,1 0 0,3 1 808,0 3 0,4 1 0,-2 4 0</inkml:trace>
  <inkml:trace contextRef="#ctx0" brushRef="#br0" timeOffset="233">14404 12626 8125,'1'-6'3,"1"2"1,2 1-1,1 0 147,3 1 1,-3 2 0,0 3 0,-1 3 0,-1 4-1,0 2 1,0 2 0,-1 3 0,-1 1 0,-1 1-98,0 1 0,0 0 0,0-2 0,0 2 0,0 1-212,0 0 0,0-2 1,0-5-1,0 1 0,0-2 1,0 1-1,0-3-2000,0-1 2159,0 0 0,0-5 0,0-1 0</inkml:trace>
  <inkml:trace contextRef="#ctx0" brushRef="#br0" timeOffset="234">14385 12672 8125,'0'-9'-14,"-3"-2"0,0 0 1,1-1 131,1 0 1,2 2 0,2 1-1,3-1 1,3 1 0,1 1-1,1 0 1,3 2 171,0-1 1,2 3 0,1 1-1,0 2 1,-3 1 0,1 0 212,-1 0 0,-2 1-1100,0 2 1,-5 5-1,-1 5 1,-2-1 493,-2 1 0,-1 2 0,-3 2 0,-3 0 1,-5-2-1,-1-1 224,-3 0 0,1-2 1,-3-1-1,3-2-41,0-3 1,2-3-264,-1 3 0,1-4 1,2 1-421,0-2 0,4-2 0,2-2 603,2-3 0,5-2 0,1-2 0</inkml:trace>
  <inkml:trace contextRef="#ctx0" brushRef="#br0" timeOffset="235">14758 12560 8125,'4'0'-882,"-4"0"1056,-5 0 1,-4 0 0,0 1-1,0 2 1,-1 4 0,1 2-247,0 3 1,3-1 0,0 2 0,2 0 0,2 0-15,1 2 0,1-4 0,1 1 0,3-1 0,5-3 0,3-2 0,3-2 0,1-1 32,2 1 1,-1-1 0,0-4 0,-3-3 0,1-2 0,-2-2 242,1-1 0,-5-4 0,-4 1 0,-1 0 0,-2 2-41,-1 1 1,-5 0-1,-2 0 1,-3 2 0,-4 2-1,-2 1-157,-3 2 0,3-3 1,0 2-1,2 1 0,1 1-787,2 1 796,1 0 0,-1 4 0,1 2 0</inkml:trace>
  <inkml:trace contextRef="#ctx0" brushRef="#br0" timeOffset="236">15000 12532 8125,'0'10'72,"0"-1"1,0 0 265,0 1 0,0 2-181,0 0 1,0 5 0,0-2 0,0 0-314,0 1 0,0-5 156,0 1 0,-4 3 0,-2-1 0</inkml:trace>
  <inkml:trace contextRef="#ctx0" brushRef="#br0" timeOffset="237">14972 12449 8064,'-9'-5'302,"-1"4"-247,5-3 1,1 5 175,4 2-231,4-2 0,1 8 0,5-4 0</inkml:trace>
  <inkml:trace contextRef="#ctx0" brushRef="#br0" timeOffset="238">15112 12542 8217,'0'9'248,"0"0"198,0 1 0,0 0-63,0 2 1,0-1-674,0 1 1,0-1 86,0-2 0,0 0 0,0 0-382,0 1 1,1-6 160,2-4 0,1-7 377,2-6 0,2-2 1,-2 1-1,3 1 428,0-1 0,-1 2 11,-1 3 0,1 0 42,-2 3 1,2 2-371,2 4 134,-5 4-223,3 5 0,-6 5 0,3 2 0,0 0-126,1 1 0,-1-1-288,1 0 0,2 0 439,-1-3 0,1-1 0,1-3 0</inkml:trace>
  <inkml:trace contextRef="#ctx0" brushRef="#br0" timeOffset="239">15428 12374 8197,'4'9'-112,"-2"1"0,3 0 0,1 3 511,-1 2 1,0 4 0,2 1-1,-1 3-226,2 1 0,-3-3-364,1 0 0,-3 2-144,3-1 0,-3 0 19,4-4 0,-4-3-837,3-3 1153,-4-2 0,6 0 0,-3-1 0</inkml:trace>
  <inkml:trace contextRef="#ctx0" brushRef="#br0" timeOffset="240">15344 12532 8191,'-9'0'-153,"8"0"988,4 0 0,8 1-280,5 3 1,3-3-420,2 2 0,6-2-207,4-1 0,-3 0-783,-3 0 854,0 0 0,-1 0 0,-2 0 0</inkml:trace>
  <inkml:trace contextRef="#ctx0" brushRef="#br0" timeOffset="241">16154 12579 8131,'-9'-8'105,"0"1"0,-1 4 0,1 2 0,0 2 0,-1 2 0,2 4 0,1 1-148,1 1 0,1 2 1,-3 0-1,3 1 0,1 1 1,2-1-1,1 1 0,2-3-31,2-3 0,2 0 1,5-2-1,-1-1 1,0 0-1,1-2 1,2-2 146,0-3 0,1-2 0,-4-5 0,0 1 0,0 0 0,-2 0 128,-1 3 1,-4-2-1,1 2 1,-2-2 0,-2-2-557,-2 1 1,-2 4-1,-4 2 1,-1 2 354,1 1 0,0 4 0,-1 1 0</inkml:trace>
  <inkml:trace contextRef="#ctx0" brushRef="#br0" timeOffset="242">16285 12598 8094,'-4'-6'316,"-3"3"-329,-1 6 1,3 3 0,2 3 0,2 0 0,1 1 89,0-1 0,1-3 0,2 0 0,3 0 1,2 0-120,2-3 0,-1 1 0,1-1 0,2-1 0,0-2 0,0-2-148,-2-1 1,-4-1 0,0 1 0,2-4 189,0-1 0,1-1 0,0 0 0</inkml:trace>
  <inkml:trace contextRef="#ctx0" brushRef="#br0" timeOffset="243">16573 12383 8094,'7'0'854,"-1"0"-528,0 0 225,-1 5 1,2 3-129,-4 4 1,2 6-321,-2 0 1,-2 1 12,2 3 1,-2-1-146,-1 0 0,0-1-278,0 2 1,-3-3-436,0 0 1,0-5 741,3-1 0,0 1 0,0 1 0</inkml:trace>
  <inkml:trace contextRef="#ctx0" brushRef="#br0" timeOffset="244">16480 12551 8094,'-14'-4'222,"1"2"1,6-3 118,1 1 1,5 0-1,1 4 1,6 0-1,5 0 1,6 0 0,4 0-506,3 0 1,6 0 0,3 0 0,-1 0 163,0 0 0,3 0 0,-2 0 0</inkml:trace>
  <inkml:trace contextRef="#ctx0" brushRef="#br0" timeOffset="245">17179 12579 8107,'0'-5'828,"0"1"-255,0 4-334,4 4 0,-3 2-190,2 6 0,-2 0 113,-1 3 1,0-2-294,0 2 1,0-3 100,0 0 0,0 1-610,0 0 1,-1-2 639,-2-5 0,-2 3 0,-5-4 0</inkml:trace>
  <inkml:trace contextRef="#ctx0" brushRef="#br0" timeOffset="246">17113 12467 8081,'-4'-5'-1379,"3"1"1379,1 4 0,5 4 0,5 1 0</inkml:trace>
  <inkml:trace contextRef="#ctx0" brushRef="#br0" timeOffset="247">17272 12514 8081,'6'3'-403,"0"0"1,-3 3 1047,3-3 0,-4 5-327,2-2 0,0 5-337,-1 2 0,3-1-21,-3-3 1,0 4 137,-3-1 1,0 2-187,0-2 1,0-2 108,0 3-163,0-3-20,0-1 104,0-3 0,1-3 0,2-6 1,4-4-1,1-2 54,1-3 1,4 0-1,0-3 1,0-1-1,2 2 1,-1 0 252,3 1 1,-4 6 0,1-3 45,-1 2 0,-2 4-46,1 1-327,-6 2 57,3 5 1,-8 1 16,2 4 0,-2 2-153,-1 1 1,0-1-16,0 5 0,0-4 45,0 4 0,0-5-151,0 2 1,0-3-1,0-1 1,0 1 277,0-1 0,4 0 0,1 1 0</inkml:trace>
  <inkml:trace contextRef="#ctx0" brushRef="#br0" timeOffset="248">17663 12616 8081,'9'-8'-25,"0"1"1,1 2 0,-2-1 15,-2 1 1,2 2-1,-1-3 1,1 0 0,0-1-1,-1 1 1,0 0-64,0 1 0,-3-3 1,-1 1 183,-2-1 1,-5 3 0,-2 2 0,-4 2 0,-1 1 0,-1 0 102,0 0 0,2 4 1,1 2-211,-1 2 1,4 2 99,0-1 1,3 3-279,-3 1 0,4-1 71,-2-2 1,3 2-107,1 0 0,0 1-17,0-4 1,5 0 32,1 1 0,2-4 111,1 0 0,1-4 1,0 1-1,1-2-204,2-1 1,0 0 26,0 0 258,-3 0 0,3 0 0,-3 0 0</inkml:trace>
  <inkml:trace contextRef="#ctx0" brushRef="#br0" timeOffset="249">18035 12570 6616,'0'-7'1366,"0"1"-771,0-1-550,0 3 1,0-1 192,0 2 1,0 1-64,0-5 0,-1 2 0,-1-2-25,-1 1 0,-1 4 0,1-1-145,-4 1 1,2 2-169,-1 0 135,4 0 1,-3 0-66,2 0 158,2 0 1373,-3 0-1435,-1 0 1,3 0-1,-4 0 1,-1 0 1,-1 0 0,-1 2-1,2 0 1,1 2 0,-1 0-1,-2 1-25,0 0 1,3 0 29,0 2 1,3 1-209,-4-2 0,5-1-181,-1 1-29,-2 1 378,4 2 0,-3 0 0,8-4 0,2-1 1,2-3 76,2-1 0,-1 0 0,0 0 0,1 0 0,-1 0 85,0 0 0,-4-2 1,-1 2-1,-3 4-126,-1 3 1,-1 7-14,-3 5 1,0 1 0,-3 4-146,1 2 1,1-2-1,-3 1-95,2 1 0,4-2 66,-1 0 0,-1-3-27,1 1 1,0-6 117,3 0 1,0-5 0,1 1 0,2-4 140,3-2 0,2-4 0,2 1 0,-1-3 0,1-3 0,2-3 192,0-2 1,4-5 0,-4 0 0,-1-2 0,0-1 0,-3-1 300,-2 2 0,-2-3-503,-4 3 0,0-3 0,0-1 0,-1 2-292,-2 1 1,-1 3-1,-3 4 1,1-1-1,-2 1 1,0 0-1455,-1-1 1706,0 5 0,-1-3 0,1 3 0</inkml:trace>
  <inkml:trace contextRef="#ctx0" brushRef="#br0" timeOffset="250">18128 12514 8115,'-3'6'248,"0"0"0,0 0-137,3 4 1,-1 0-121,-2 2 0,2-1-94,-2 1 1,3-1-166,3-2 1,2 0 62,4 1 1,1-2 175,-1-2 0,0-2 0,0-4 0,1 0 91,-1 0 0,4-4 1,-1-1-1,-1-2 263,0-3 0,-2 3 94,0-5-265,-4 1 0,0 2-90,-5 0 1,0-1 0,0 1-511,0 0 0,-4 3-963,1-1 1409,0 5 0,-1-6 0,-1 3 0</inkml:trace>
  <inkml:trace contextRef="#ctx0" brushRef="#br0" timeOffset="251">18408 12486 8081,'6'0'583,"-1"1"-75,-1 2 0,-1 3 0,-3 6-96,0 0 1,0 1-164,0 0 1,0-2-374,0 5 1,0-5-126,0 2 1,0-3-1,-1-1 249,-2 1 0,-2-1 0,-4 0 0</inkml:trace>
  <inkml:trace contextRef="#ctx0" brushRef="#br0" timeOffset="252">18380 12365 8081,'-6'-15'332,"-1"5"1,3 5 122,-1 1-343,3 1-112,-2 3 0,4 0 0,0 0 0</inkml:trace>
  <inkml:trace contextRef="#ctx0" brushRef="#br0" timeOffset="253">18640 12290 8101,'5'-4'335,"1"3"0,-3-2 103,3 2 1,-2 3-1,0 3 1,-1 6 0,0 2-1,1 5-398,0 2 1,-3 1-1,2 4 1,-2 1-1,-1 0 1,0-1-448,0 0 0,-1-3 0,-1 2 0,-2-1 1,-1-4-1,1-2 407,2-5 0,-3 3 0,0-1 0</inkml:trace>
  <inkml:trace contextRef="#ctx0" brushRef="#br0" timeOffset="254">18557 12467 8101,'-5'0'-159,"5"0"1,7 0 328,4 0 0,0 0 0,5 0 0,0 0 0,2 0-28,1 0 1,-1-3-143,1 0 0,-1-4 0,1 2 0</inkml:trace>
  <inkml:trace contextRef="#ctx0" brushRef="#br0" timeOffset="255">18808 12449 8101,'0'9'0,"0"3"0,0 1 0,0-1 409,0 2 0,0-1 0,1 4 0,1-3 0,1 1 0,-1-2 0,-1 2-674,-1-1 1,0-3 264,0 2 0,4-3 0,2-1 0</inkml:trace>
  <inkml:trace contextRef="#ctx0" brushRef="#br0" timeOffset="256">18808 12393 8101,'8'1'-236,"-1"1"0,0 2 277,0 1 0,2-2-41,4 3 0,1 1 0,5 2 0</inkml:trace>
  <inkml:trace contextRef="#ctx0" brushRef="#br0" timeOffset="257">18966 12495 8101,'-4'5'588,"4"-2"1,4-2-434,6-1 0,-1 0 0,1-1 0,2-1 0,0-1 0,-2 0-674,-2-1 1,0 3 0,-3-3 395,0 0 0,-2 3 0,-7-2 0,-4 2 0,-5 1 0,0 0 0,-1 1 119,-1 2 1,4 2-1,-2 4 1,3 0 0,2 1-1,1-1 162,4 0 1,2 4 0,1-1 0,1 0 0,2-1 0,4 0 0,1 2-154,1-2 0,4-2 1,0-1-1,1-3 0,0-1 1,0-2-643,3-1 1,-2-1 636,0 0 0,-4 0 0,3 0 0</inkml:trace>
  <inkml:trace contextRef="#ctx0" brushRef="#br0" timeOffset="258">19273 12411 8101,'-6'-8'-90,"1"1"203,1 1 1,1 3 0,2-3-163,-2 2 0,2 2 0,-3 5 0,0 3 0,1 3 185,1 0 0,1 1 0,2 3 0,1 1 0,2 2 0,2-2 0,0 0 227,-1-3 1,2 4-1,-3-1 1,1 1-1,-1-3 30,-2-2 0,-1 0 0,-1-1 0,0 0 0,-1 0 1,-2-2-206,-4-1 1,-1-4 0,-1 1 0,0-2 0,-1-1 0,1 0-834,0 0 0,0-1 1,2-1 644,1-1 0,-4-8 0,-5 0 0</inkml:trace>
  <inkml:trace contextRef="#ctx0" brushRef="#br0" timeOffset="259">19804 12328 8048,'5'-7'412,"-2"1"0,0 4 591,0-1-691,-2 2 0,6 6-207,-4 4 0,1 2 25,-1 4 1,-2 1-68,2 2 1,-2 1-186,-1 0 1,0 0 156,0 3 1,0-2-329,0 1 1,0-1 132,0-1 1,0-2-1,0 0 1,0-3-1,-1 1 160,-2-1 0,2-2 0,-3 1 0</inkml:trace>
  <inkml:trace contextRef="#ctx0" brushRef="#br0" timeOffset="260">19637 12551 8048,'0'-5'-282,"4"-2"402,2 4 0,3-1 0,4 3 0,2-1 0,4-1 0,1 0 0,3 0 1,1 0-260,2 1 0,-4-2 0,-3 0 0,-3-1 0,-3 0 139,-1 0 0,-2-5 0,-1-5 0</inkml:trace>
  <inkml:trace contextRef="#ctx0" brushRef="#br0" timeOffset="261">19888 12328 9122,'5'13'558,"2"-1"-298,-4 7 0,4-2-308,-4 4 1,3 2 82,-3-1 0,0 0-122,-3-4 0,3 1 5,0-1 0,1-2 11,-4-1 1,3-3-142,0 0 147,0-1-27,1-2 0,1-4 1,4-3-1,2-4 0,1-5 1,4-4-1,0-2 0,1-1 1,-3-2-1,1 1-182,-1-1 0,-5 6 0,-1-1 0,-2 5 291,-1 2 1,-3 5 0,1 5-1,-2 2 1,-1 2 0,0-1-138,0 0 0,0 4 0,0-1 0,0 0 0,1-3 120,3-3 0,5 7 0,5-3 0</inkml:trace>
  <inkml:trace contextRef="#ctx0" brushRef="#br0" timeOffset="262">20316 12542 8048,'0'-10'-102,"0"4"0,0 0 0,0-1 448,0-2 0,0 3 1,-1 1-1,-1 0-546,-1 0 1,0 2 110,3-4 1,-4 5 0,-2-1 59,-3 2 1,0 1-1,0 0 1,-1 1-1,1 1 80,0 1 0,4 5 0,0-2 0,2 2 0,0 1-64,1 1 0,1-4 0,1 0 1,0 1-1,0 2 0,0 0 1,1 0-156,2 1 0,2-2 0,5-1 1,-1-2-1,0-1 83,1-1 0,-1-2 1,0-1-1,1 0 1,-1-1-1,0-3 26,1-2 1,-1-2 0,0-2-1,1-2 1,-1-1 0,0-2 62,0-1 0,-2-2 1,-1 0-1,1-1 1,1-1-1,2-1 179,-1-4 0,0-1 0,1 0 0,-1 2 0,-1 1 0,-1 4 532,0 2 1,-5 4 0,2 4-569,0 3 0,-3 7 1,2 9-1,-3 4 1,-2 4-1,-1 1-237,1 3 1,-2 1-55,1 2 1,0 2-135,3-3 0,0 2 84,0-1 0,1 1-86,2-4 0,-1-1 76,4-2 0,-3-1-159,3-3 1,-3-1-1,3-5 363,-2 0 0,3-4 0,-2 0 0</inkml:trace>
  <inkml:trace contextRef="#ctx0" brushRef="#br0" timeOffset="263">20307 12421 8048,'-9'0'99,"0"-4"228,3-3 1,3 3 0,7 1 0,6 2 229,4 1 0,5 0-329,2 0 0,6 0-581,4 0 1,0 0 140,-3 0 212,-4 0 0,7 0 0,-2 0 0</inkml:trace>
  <inkml:trace contextRef="#ctx0" brushRef="#br0" timeOffset="264">20959 12430 8060,'0'-9'76,"0"-1"0,0 1 0,0 0 0,0-1 0,-1 2 0,-2 1 665,-4 1 0,2 4 1,-1-1-524,-1 1 0,-2 2 0,0 2 0,0 0 30,0 1 1,-1 3-357,1-3 1,0 4-243,-1-1 1,2 3 190,2 0 0,-2-1-178,1-1 1,3 1 95,1-2 1,-1 2 0,1 2-277,1-1 600,1-4-155,1 3 0,1-3 96,2 1 1,2 1-121,4-4 1,-2 3 270,-1-3 1,0 4-60,3-4 1,1 3 283,-1-3-324,0 4 0,1-3-310,-1 3 1,0-3-128,0-4 1,1 0 0,-1 0 360,0 0 0,5-4 0,0-2 0</inkml:trace>
  <inkml:trace contextRef="#ctx0" brushRef="#br0" timeOffset="265">21070 12411 8060,'6'5'-153,"-1"0"406,-2 4 1,-1 0 398,4 1 0,-3-1-373,3 0 0,-2 2-351,2 1 89,-4-2-183,6 4 1,-7-5 124,2 0 1,-2 1-202,-1-1 154,0-4 1,0-2 0,0-6 0,-1-3 0,-1-2 127,-1-2 0,0 1 1,2-1-1,-1-2 1,-1 0-1,1 1 1,1 0 139,1 2 0,4 0 0,2-1-169,2 1 0,2 1 0,-1 2 0,0 1-228,1 1 0,-4 3 1,0-2-1,1 2 0,1 1 1,2-1 216,-1-2 0,0 2 0,1-3 0</inkml:trace>
  <inkml:trace contextRef="#ctx0" brushRef="#br0" timeOffset="266">21331 12402 8060,'-3'9'680,"0"1"-492,0-1 575,3 4-390,0-2 0,0 2-229,0-3 0,0-1-331,0 0 0,0 0 0,0 1 187,0-1 0,0 0 0,0 1 0</inkml:trace>
  <inkml:trace contextRef="#ctx0" brushRef="#br0" timeOffset="267">21322 12309 8060,'-3'-6'65,"0"0"0,0 2-140,3-2 1,-3 5 0,3 0 74,5 3 0,2 5 0,2-1 0</inkml:trace>
  <inkml:trace contextRef="#ctx0" brushRef="#br0" timeOffset="268">21508 12355 8075,'-1'-8'1981,"-2"2"-1934,2 2 1,-3 5 0,4 2 0,0 3 0,0 2-210,0 2 1,0 0 0,0 2 0,1 1 0,2 0 0,2 2 52,0-1 1,2-2 0,-2 1 0,-1 0 0,0-1-1,-2-1 118,-1 0 0,-1-5 0,0 0 0,-1 0 0,-2 1 178,-3-1 0,-3-4 1,-1 1-1,-1-2 0,-2-1-276,2 0 1,1-3 0,1-1 0,2-1 0,2-3 0,1 0-321,2-1 1,2 3-1,3 0 1,3 2 0,2 1-1,2 0 391,-1 0 1,3 0 0,1 3 0,-1 0 0,0 0 0,2 0 20,0 0 1,2 0 0,2 0 0,-2 0 0,-1-1 0,-1-2 343,1-3 0,-3-3 0,2 0 0,0 1 0,-3-1 0,0 1-162,-2-2 0,-1-2 0,-1 3 1,-1 0-1,-2-1-428,-2 1 1,-1 0 0,-2-1 0,-2 2 0,-4 2 37,-1 3 1,-4 2 0,-1 2-1,2 3 1,1 4 187,0 4 0,1 1 0,1 0 1,2 2-1,2 2 0,3-1 251,1 0 1,1-5 0,3 3 0,3-2 0,3 0 0,4 0 0,-1-3-160,0-3 1,4 2-1,-1-5 1,1-1-1,2-1 1,-1-1-76,1 0 0,4 0 0,1 0 0</inkml:trace>
  <inkml:trace contextRef="#ctx0" brushRef="#br0" timeOffset="269">22095 12383 8035,'1'-5'290,"1"3"0,2 5 0,0 6 1,1 2-1,0 1 0,3 1 0,0 0-194,1 2 1,-3-4 0,1 2 0,0-2 0,1 0 0,1 2-476,1-2 0,-4-2 0,0-3 477,1-6 1,-1-5 0,0-4 0,0 0 0,0-2 0,-1 0-35,0-1 1,2-2 0,-2 3 0,1-3 0,-1 1 0,-1-1-532,-1 3 1,-1 1 0,0 0 466,1 1 0,0 0 0,-3-1 0</inkml:trace>
  <inkml:trace contextRef="#ctx0" brushRef="#br0" timeOffset="270">22402 12383 8035,'0'11'897,"0"0"-552,0 2 1,0-1 0,0-3 0,0 2 0,0 0 0,0 1-1,0 0 1,0-1-526,0 2 0,0-6 0,0 2 180,0-1 0,-4 1 0,-1 0 0</inkml:trace>
  <inkml:trace contextRef="#ctx0" brushRef="#br0" timeOffset="271">22411 12281 8035,'0'-9'186,"0"4"1,3 5-187,0 6 0,5 6 0,-3 3 0</inkml:trace>
  <inkml:trace contextRef="#ctx0" brushRef="#br0" timeOffset="272">22588 12421 8074,'3'-7'215,"1"1"512,2-1 0,-4 2-798,1-1 0,-3 4 1,-3-2-1,-4 3 1,-1 1-26,-1 0 0,0 4 0,-1 0 0,1 1 0,0 2 0,-1 0 24,1 0 1,3 1 0,1-2 138,0 2 1,2-1 0,4-2 65,2-1 0,3-1 0,3-3 0,0 0 1,1 0-1,-1 0 0,0 0 136,1 0 0,-1 1 1,0 1-1,0 1 1,1-1-142,-1-1 0,0 2 1,1 0-1,-1 0 0,0-2 1,0 0-651,-3 2 0,2-2 0,-2 2 0,3-2 522,0-1 0,0-4 0,0-1 0</inkml:trace>
  <inkml:trace contextRef="#ctx0" brushRef="#br0" timeOffset="273">23165 12337 8049,'0'-9'257,"0"2"0,0 1 978,0-1-936,0 3 0,-1 0-208,-2 4 33,-2 0 1,-4 0-192,-1 0 1,1 4-28,0 2 0,-4 2 142,1 2 0,0 0-60,2 2 0,2 2 37,2 1 1,-1 2-131,3-5 1,1 5 21,3-2 0,0-1 0,1-2 0,2-1 1,4-2-1,1 0 0,2 0 0,3 0-77,2-3 1,2-2 0,-1-4 0,0 0 0,0 0 0,2 0-8,1 0 1,-4-3-1,0-1 1,-2-1-1,-2-3-380,0 0 1,-2-1 546,0 0 0,1-1 0,-1 1 0</inkml:trace>
  <inkml:trace contextRef="#ctx0" brushRef="#br0" timeOffset="274">23342 12207 9809,'0'9'304,"0"1"0,0 3 0,0 1 0,0 2 1,0-1-210,0 2 0,0 0 0,0 2 0,0-1 0,0 1 0,0-1 0,0-2 0,0-1-216,0-2 1,0 3-1,0-4-332,0 0 1,1-3 0,2-4-1,3-5 300,-1-5 0,3-3 0,-2-3 0,2 0 1,0-3-1,0 1 131,2-1 1,-1-1 0,-3 3 0,1 0 0,1 2-1,2 0 545,-1 1 0,-1 5-454,-1 4 0,-3 4 0,-4 5 1,0 2-1,0 0 0,0 2 1,0-2-297,0-1 0,0 3 0,1-1 0,2-1 0,3-3 0,2-3-137,2-1 1,-1 2-1,0-3 1,1 0 0,-1-2-1,0-2 364,0-3 0,1-1 0,-1-4 0</inkml:trace>
  <inkml:trace contextRef="#ctx0" brushRef="#br0" timeOffset="275">23603 12430 8049,'8'-9'-48,"0"-1"110,-2 1 1,-3 1 0,2 1 0,0 0 0,-1 0 330,0-1 1,3 2 0,-4-1-280,-1 0 0,-2 3 0,-3 1 0,-3 2 0,-3 1-234,0 0 1,0 1 0,-2 2-1,0 3 1,-2 2 0,2 2-1,1-1-74,0 0 1,4 2-1,1 0 1,1 2-1,2-1 1,1 0-27,1 1 0,4-1 1,3-2-1,4-2 0,1-1 1,0-2-595,2-1 814,-4-1 0,8-3 0,-4 0 0</inkml:trace>
  <inkml:trace contextRef="#ctx0" brushRef="#br0" timeOffset="276">23789 12467 8049,'4'-5'-54,"-2"-3"1,5 2 238,0-3 1,-2 3-1,0 0 1,0 0-1,0-1 138,-1 1 0,-1 3 1,-3-3-1,-1 0-220,-2 1 1,1-3 0,-5 5 0,0 1 0,-1 1-228,-1 1 1,2 0 0,1 0-1,-1 1 1,-1 2 0,-2 2 0,2 2-32,2-1 0,-1 0 0,2 3 0,1 1 0,0-1 1,2 0 58,1 1 1,2-4-1,2 0 1,2 1-1,2 2 1,-1-1 57,1-2 1,1 1 0,2-3 0,-1 1-1,0-1 1,1-2-5,-1-1 0,-3-1 0,0 0 0,1 0 0,2-1 1,0-2-120,0-4 1,1-1 0,-1-1 0,0 0 0,1-2 0,-1 0 0,0-3 50,1 0 1,-1-2-1,0-3 1,1-3 0,-1-3-1,0-2 1,0-1 162,1 0 0,-5 4 0,-1 1 0,-1 2 0,0 5 0,0 1 1202,2 4 0,-4 3-1032,2 2 1,-1 5-1,0 1 1,1 6 0,-1 5-1,-1 2-97,-1 2 0,0 3 0,0 5 0,0 0 1,0 1-1,0-2-43,0 1 1,0 2 0,0-3 0,0-2 0,0 0 0,0-1-284,0-1 1,3-2 0,0-2 0,0 0-1,1-3-3025,3-1 3225,1-4 0,-3-6 0,-1-6 0</inkml:trace>
  <inkml:trace contextRef="#ctx0" brushRef="#br0" timeOffset="277">23864 12309 7814,'9'0'-27,"1"0"1,3 0 0,2 0 64,3 0 0,2 0 0,0 0 0,2 0-38,-1 0 0,2 0 0,1 0 0</inkml:trace>
  <inkml:trace contextRef="#ctx0" brushRef="#br0" timeOffset="278">24190 12328 8049,'-7'8'109,"2"0"0,1 0 273,2 3 0,1 0 0,1-2 0,0 1 0,1-1 0,1 1 0,1 2-730,-1 0 0,-1 1 348,-1-4 0,0-8 0,0-2 0</inkml:trace>
  <inkml:trace contextRef="#ctx0" brushRef="#br0" timeOffset="279">24171 12272 8049,'0'-7'-43,"0"1"1,1 4 342,2-1 0,2 2 0,5 1-300,-1 0 0,0 4 0,1 1 0</inkml:trace>
  <inkml:trace contextRef="#ctx0" brushRef="#br0" timeOffset="280">24273 12374 8287,'6'4'619,"-2"-2"0,-3 5 0,1 0 0,1 1-372,-1 1 0,-1 1 0,-1-1 1,0 0-1,0 1-374,0-1 0,0-3 0,0 0 1,0 2-1,-1 0-730,-2 1 0,-2-4 777,-5-2 0,5-6 0,3-3 1,4-3-1,4-3 0,3 0-3,0 1 0,1-3 1,3 2-1,1 0 0,1 2 42,-3 1 1,2 3 0,-2 0-1,-1 2 1,0 2-15,-2 1 0,-4 2 0,-2 2 0,-2 3 0,-1 3-561,0 0 1,0 0 615,0 1 0,4-1 0,2 0 0</inkml:trace>
  <inkml:trace contextRef="#ctx0" brushRef="#br0" timeOffset="281">24590 12421 8027,'6'-7'274,"0"2"0,2 0-256,0 0 1,1 2-1,1-2 1,-2 0-1,-1 0 1,-2 0 116,-1 0 1,-1 2 0,-3-3 34,0-2 1,0 3 0,-1-1 0,-2 0-1,-3 0 1,-2 0 0,-1 2-33,-1 2 0,1-2 0,0 1 0,-1 1 0,1 1 0,0 1-356,-1 0 1,5 1-1,2 2 63,2 3 1,1 3 0,1 0 0,2 0 0,3-1 0,3 0 158,0-2 1,-1 0-1,-1 2 1,0 0 0,0-2-1,1 1 232,2 1 0,-1 3 1,0 0-1,0 3 0,1-1 1,-1 1-71,0 1 0,-2 2 1,-1 3-1,0 3 1,-1 1-1,-2 2 0,-2 1-160,-1 0 0,-7 3 0,-3-2 0,-4-4 0,-2-3 1,-2-3-126,0 1 0,-1-4 0,0-4 0,1-4 0,-1-4 0,1-2 177,3-1 1,1 0-1,6-1 1,2-3-1,3-4 1,4-6 44,5-3 0,4-1 0,10-7 0,2 0 1,3-1-1,1 1 0,-2 4 100,-2 5 1,1 2-1,-1 5 1,-3 1-1,-1 0-202,-3 2 1,-3 4 0,0-1-1449,-2 2 0,-5 2 1447,-5 2 0,-13 2 0,-6 5 0</inkml:trace>
  <inkml:trace contextRef="#ctx0" brushRef="#br0" timeOffset="282">24720 19 8084,'-4'9'-294,"0"3"1,-3 2 0,2-1 0,-1 1 293,1-3 0,-1 4 0,-3-1 0</inkml:trace>
  <inkml:trace contextRef="#ctx0" brushRef="#br0" timeOffset="283">22774 47 8084,'0'-10'-360,"0"7"0,0 7 360,0 5 0,0 0 0,0 0 0</inkml:trace>
  <inkml:trace contextRef="#ctx0" brushRef="#br0" timeOffset="284">16033 2523 7098,'0'-6'2007,"0"0"-1534,0 4 0,0-7 0,0 3-53,0-2 1,-1 3 0,-2 2-430,-3 2 1,1 4-1,0 1 1,0 1-1,2 2 1,0 2-88,0 0 1,0 0 0,3 1 0,1-2 0,2-1 0,3-2 77,3-1 0,0 3 1,0-4-1,1-1 1,0-1 95,2-1 0,-1 0 1,1-1-1,-2-1 116,0-1 1,-5-5-279,-2 2 1,-3 2-1,-3 1 1,-3 2 0,-3 1-109,0 0 0,0 0 0,0 0 88,-1 0 1,4 0 0,1 1 0,1 2-1,1 3 33,-2 2 0,4-1 1,-1-1-1,4 0 144,5-1 0,-2 3 1,1-5-1,1-1 111,2-1 1,0-1 0,0-1 0,-1-2 93,-1-4 0,-3 2 0,-4-1 0,-1-1-228,-2-2 1,-3 3 0,-3 1-1,0 0 1,-2 1-186,-1 0 1,2 1 0,-3 2 0,3-2-1,1 0-861,-1 1 0,4 1 0,0 1 996,-1 0 0,-2 4 0,0 2 0</inkml:trace>
  <inkml:trace contextRef="#ctx0" brushRef="#br0" timeOffset="285">16611 2533 7016,'1'-9'244,"1"2"1,1 1 0,0-1 0,0-2-1,0 0 1,-1 0 59,-1-1 1,-4 4-1,-1 1 1,-1 0-1,-2 1 1,-2 0 0,0 0-1,0 1-156,-1 0 1,0 0-1,-1 3 1,-3 0 0,1 0-1,-1 1 1,2 2-202,-2 3 1,4 3 0,-2 0 0,1 1 0,2 2 0,1 1 33,1 2 1,3-2 0,4 4 0,0 0 0,0 0 0,1 0-31,2 1 1,4-2-1,4-2 1,3-1-1,0-1 1,3-2 112,0 0 1,2-2-1,-2-2 1,0-2 26,-2 0 0,0-3 0,1 1 1,-1-4-1,-1-4 0,0-2 37,-1-1 0,-1-1 0,-6 0 0,-3-2 0,-2-1 0,-1 0-319,0-1 1,-4-2 0,-2 1-1,-3 0 1,0 0 0,-1 2-452,-3 1 1,3 2 0,-2 2 0,2 0-1118,4 2 1759,-2 4 0,3-6 0,-5 3 0</inkml:trace>
  <inkml:trace contextRef="#ctx0" brushRef="#br0" timeOffset="286">16787 2505 8051,'5'5'-437,"-4"0"577,2-2 1,-1-1 0,0 4-1,2 1 1,0-1 0,1 0-1,-1 1 55,1 1 0,1 2 0,-2 0 0,1 2 0,1 0 0,1-1 69,-1 0 1,-1 1 0,1 0-1,-2 0 1,-1-2 316,0 0-605,1-1 1,-4-5 0,-1-4 0,-2-5 0,0-5-1,0-1-97,-1-1 1,2-5 0,-3 3-1,1-2 1,2 1 0,1-1 64,1 2 0,0 0 1,1 4-1,2-2 1,3 0-1,2 2-10,2 2 0,-1 0 0,0 3 0,2-1 0,0 1 0,1-1-145,0 1 1,-2 3-1,-1-1 1,1 2 0,-1 1-1,0 0-2037,1 0 2248,-5 0 0,7 4 0,-1 1 0</inkml:trace>
  <inkml:trace contextRef="#ctx0" brushRef="#br0" timeOffset="287">17262 2560 7089,'5'-4'6,"3"2"1,-4-4 255,1-1 0,0-1 1,1-2-1,-1 2 0,-2 1 1,0 1-1,-1-2 1,-1 0 155,-1-1 0,-1-1 1,-2 1-1,-3 0-304,-3-1 1,0 5 0,0 2-1,-1 2 1,1 1 0,-1 1 0,-2 2-168,0 3 0,-1 3 0,3 0 0,0 1 0,-1 2-17,3 0 1,2 2 0,-1-3 0,2 2 0,0 1 0,3-1 0,2-1-16,3-2 0,-1-1 0,6 0 0,1-3 0,2-2 0,2-1 42,0 0 0,-1 0 1,2-3-1,0 0 1,-3 0-1,-1 0 56,0 0 0,-4 0 0,0 1-400,1 2 1,-2 0-921,2 3 1307,-1-4 0,3-2 0,0-5 0</inkml:trace>
  <inkml:trace contextRef="#ctx0" brushRef="#br0" timeOffset="288">17467 2244 8051,'-6'-6'-108,"0"0"0,4 4 246,-1 2 1,2 6 0,1 5-1,0 4 203,0 2 0,3 1 1,1 7-1,0 0 1,1 2-1,-1 1-64,0 0 1,-1 3 0,-3-1 0,0-2 0,0-2 0,0-1 0,0-1-492,0-3 1,0-1-1,0-2 1,0-3-1,0-3 214,0-1 0,-4-2 0,-1 0 0</inkml:trace>
  <inkml:trace contextRef="#ctx0" brushRef="#br0" timeOffset="289">18016 2542 7988,'-4'1'105,"4"1"0,6 1 0,2-1 0,1-1 0,0-1 43,1 0 0,0 0 1,1 0-1,2-1 1,-1-2-1,1-2 1,-1-1-1,0-1-86,-2 0 1,-4-1 0,-1-1 0,-1-1 0,-2 1-55,-1 0 0,-5 0 0,-3 2 0,-3 2 0,-4 1 0,1 2 43,-1 1 1,-2 1-1,1 0 1,0 1-1,0 2 1,2 3-88,2 2 0,0 5 0,2 0 0,1 2 0,1 0 0,4 1-39,2-1 0,1 1 0,1 2 1,2 0-1,4-1 0,2-3 5,3-1 0,0 3 1,4-4-1,3-1 0,3-3-61,1-2 1,1-4-1,2 1 1,-2-2 0,0-1-1,-2 0 1,1 0-1621,-2 0 1751,-1-4 0,-2-1 0,1-4 0</inkml:trace>
  <inkml:trace contextRef="#ctx0" brushRef="#br0" timeOffset="290">18361 2449 8108,'6'0'98,"0"0"0,-2-3 1,2 0-1,1 0 123,1 2 1,2 2-1,-1 3 1,0 2 0,2 2-1,0 2-65,1 3 1,4 1 0,-3 4 0,2-2 0,0 0 0,1 1-257,-1 0 1,-2 1 0,1-3-1,0-2 1,-3-3 0,-1-1 0,0 1-1,-1-2-532,0-2 0,0-1 0,-2-3 1,-1 1 631,1-1 0,2-5 0,0-2 0</inkml:trace>
  <inkml:trace contextRef="#ctx0" brushRef="#br0" timeOffset="291">18612 2449 8108,'-9'0'-58,"0"0"0,-1 1 114,1 2 0,-1 3 0,-2 5 0,0 3 0,0 0 0,-1 3-86,1 1 1,-5 0 0,2 1 0,-2 0 0,2 2 0,2 0-135,3-4 0,1 2 1,0-4-1,3-1 1,3-2-1,2-1 164,1-2 0,4 0 0,1 1 0</inkml:trace>
  <inkml:trace contextRef="#ctx0" brushRef="#br0" timeOffset="292">18976 2626 8108,'0'-10'-5,"0"1"1,1 0-1,1-1 162,1 1 0,0 0 0,-3-1 0,0 1 0,0 0 0,-1 0-17,-2-1 0,1 2 0,-5 1 0,0 1 0,-1-1-55,-1 2 0,-1 0 0,1 3 0,-1-1 0,-2 1 0,0 1 0,0 1 0,2 1-14,1 2 1,-2-1-1,1 4 1,0 1 0,1 2-1,1 0-194,0 0 0,0 1 0,1-1 0,4 1 0,1 2 0,0 0 13,-1-1 1,1 0 0,5-2-1,3 0 1,3 1 0,0-1 82,0 0 1,4-4 0,0-1-1,2-3 1,0-1 0,1 0 72,-1 0 1,-2 0-1,1 0 1,-1 0-1,-1 0-263,-2 0 0,0 0 0,-2 1-513,-2 2 1,-2-1 729,-4 4 0,0 0 0,0 4 0</inkml:trace>
  <inkml:trace contextRef="#ctx0" brushRef="#br0" timeOffset="293">19087 2505 8108,'6'-6'72,"1"3"1,-2 3 25,1 3 0,-1 3 0,-3 3 0,1 0 1,0 1-1,1 0-9,-1 2 1,1 0 0,-2 2 0,1 1 0,0-2 0,0 2 57,0-1 0,0-3 1,-3 2-1,0-3 1,0 0 112,0-1 1,0-3-1,1-1-167,3-1 0,-3-5 0,2-5 1,-2-2-1,0-1 0,1-2-149,1-1 1,0 0 0,-2-3 0,1-2 0,1 0 0,0-2 0,0 2 1,1 1 1,2-1 0,-2 5 0,1 2 0,2 1 0,2 4 77,0 1 0,0 1 1,-1 4-1,-1 2 1,-3 3-22,0 3 0,-3 1 0,2 1 0,-2 3 0,-1-1 0,0 2 29,0-1 1,0-2-1,0 0 1,0-2-1,0 0 512,0-1 1,1-4-439,2-2 1,-1-3-1,4-3 1,-1-3-1,-1-3 1,1-3-212,0 0 0,0-4 1,3 3-1,-2-1 1,0 1-1,0 2-87,0 0 0,1 3 1,1 1-1,-1 2 0,-1 0 152,2 3 0,-3 5 0,0 4 0,-1 1 0,-2 2 18,-1 3 0,0-2 0,1 5 0,1-1 0,1 1-51,0-1 0,-3-2 1,3 1-1,-1-1 1,1-1-1,1-2 0,1 0-418,0-1 1,2-3 0,-2-1 0,2-1 0,2-2 490,-1-1 0,4-5 0,2-1 0</inkml:trace>
  <inkml:trace contextRef="#ctx0" brushRef="#br0" timeOffset="294">19776 2421 8105,'5'-4'-121,"1"2"1,-4-5 0,2 1 0,0 0 458,0 0 1,-1 3 0,-3-4-1,-1 1 1,-2 1 0,-4 2-214,-5 2 0,2 1 0,-3 0 0,-1 0 0,0 0-120,-1 0 0,-2 0 1,2 1-1,0 1 0,0 1 1,2 0-1,1 0-11,2 0 1,2 5-1,1-2 1,4 2 38,2 2 1,2-1 0,2 0 0,5 0 0,2 1 0,2-1 85,0 0 0,2 2 0,1 0 0,0 3-58,1 0 0,-4-2 0,3 3 0,-2-1 1,-1 0-1,-3 0 9,-3 1 1,1-4-1,-3 3 1,1-2-1,-1 0 1,-2 0-1,-2-3 87,-3-3 1,1 3-1,-5-4 1,-1 0 0,-2-2-1,-4-1 1,1 0-321,-1 1 1,-1 0 0,2-4 0,-1-1 0,2-2-1,2-1-1476,3-2 1,4 2 1571,-3-2 1,4 1 0,-2-3 0</inkml:trace>
  <inkml:trace contextRef="#ctx0" brushRef="#br0" timeOffset="295">18845 8752 6738,'0'-6'829,"0"0"-568,4 4 0,-2-2 1,4 5-1,-2 2-86,-2 3 0,2 2 0,-1 3 0,0 1 0,0 2 0,0 2 0,0-1 0,1 2-182,-1 1 1,0-3 0,-3 1 0,0-1 0,0 1 0,0-2-277,0 0 0,0-2 0,0-3 0,0 1 0,0-1 283,0 0 0,0 1 0,0-1 0</inkml:trace>
  <inkml:trace contextRef="#ctx0" brushRef="#br0" timeOffset="296">18864 8762 8232,'3'-10'-238,"1"1"0,1 0 0,3-1 0,3 1 414,1 0 0,2-1 0,-3 1 0,1 1 1,1 1-1,-1 1-146,1 2 0,-1-2 0,-3 3 0,1 1 1,-1 1-100,0 1 1,-3 4-1,-3 2 1,-2 2-1,-2 2 74,-2-1 0,-4 4 1,-4 2-1,-1 0 1,0 0-1,2-1 130,1 1 0,-1-1 0,2 3 1,2-2-1,2 1 0,0 0-123,1-1 1,0-3 0,4 3-1,2-2 1,4-1 0,1-2-81,1-1 1,2 0 0,0-2 0,2-1 0,2 0 0,1 0-117,2-3 1,-2 1 0,-2-1 0,-1-1 0,-1-1 0,-2-1-1239,-1 0 1422,1 0 0,-1-4 0,0-1 0</inkml:trace>
  <inkml:trace contextRef="#ctx0" brushRef="#br0" timeOffset="297">19162 8910 8232,'1'-6'-970,"2"0"1137,2 4 0,1-2 1,0 4-265,2 0 0,-3 0 0,1 0 125,1 0 0,-2-1 0,2-1 1,0-1-1,0 0 0,0-1 0,0 0 1,0 0 84,1 0 1,1-3 0,1 1 0,-1-3 0,0 0 53,1 0 1,-5-1 0,-2 1 0,-2 0-75,-1-1 1,-1 2-1,-2 2 1,-3 3-1,-3 2 1,-1 1-15,-2 0 1,0 4 0,-2 2 0,-1 2 0,2 3 0,-1 0 0,4 3-180,3 0 0,0-1 0,3 1 0,2 0 0,1 0 0,2 0 0,2 0-205,4-1 0,4 0 0,3-4 0,0-1 149,3-1 0,0-3 0,2-3 1,-1 1-1,1 1 0,-1-1-362,-3-1 0,3-4 518,-3 0 0,-1-9 0,-1 2 0</inkml:trace>
  <inkml:trace contextRef="#ctx0" brushRef="#br0" timeOffset="298">19543 8780 8232,'-1'-9'100,"-2"0"1,-2 3 71,-4 3 1,0 1-1,-1 0 1,1-1-40,0 1 0,-1 2 1,2 3-199,2 3 0,2 3 0,5 0 0,1 0 0,2 1 0,1 2 0,2 0 34,2 0 0,0 1 0,-1 0 0,-1-1 0,0 0-2,0 1 1,-2-1 28,1-3 1,-4 1-1,1-1 35,-2 0 1,-2 0 0,-2-3 0,-3-2 0,-2-1 0,-1 0-60,-1-1 1,-2-1-1,-1-1 1,1 0 0,0-1-1,0-2-874,4-3 902,-1-2 0,3-2 0,-3 1 0</inkml:trace>
  <inkml:trace contextRef="#ctx0" brushRef="#br0" timeOffset="299">19665 8827 8232,'0'9'-118,"0"1"0,1 2 0,1 1 236,1 2 0,1 0 0,-2 4 0,1-1 0,0 1 0,0 1 0,0 0-174,-1 2 0,3 3 0,-2-3 1,-1-2-1,-1 0 0,-1-1-19,0-1 1,3-3 0,0-3 0,-1-2 0,-1 0-59,-1-1 0,3-5 0,0-4 0,-1-5 1,-1-3 0,0-7 1,1-2-1,2-5 1,-2-2 154,-1-2 0,-2-2 0,-1-2 1,-3-1-1,1 1 0,0 1 0,2 3 1,1 1 281,1 3 1,1 3 0,2 4 0,3 2 0,3 3-70,0 1 0,0 0 0,1 3 1,-1 3-281,0 2 1,1 1 0,-2 1-1,-2 2 1,-3 3-121,-2 3 1,-5 0-1,-1 0 1,-2 1-1,-2-1 1,-1 0 111,0 1 0,-1-1 0,2-1 1,1-1-1,0-1 0,3-1-922,1 0 974,1-3 0,11-2 0,3-5 0</inkml:trace>
  <inkml:trace contextRef="#ctx0" brushRef="#br0" timeOffset="300">19888 8836 8476,'0'9'5,"0"-2"0,-1-1 1,-1 1-104,-1 1 1,1 2-1,5-2 1,3-2 58,2-3 0,2-2 1,-1-1-1,0-1 0,1-2 212,-1-3 1,-1-2 0,-1-2-1,-1 1 1,-2 0 0,-2-1-1,-1 1 1,-2 0-29,-2-1 0,-3 4 0,-3 0 0,-1 0 1,-2 0-1,0 0-755,1 2 0,-3 1 0,2 3 610,0 0 0,2 0 0,1 0 0</inkml:trace>
  <inkml:trace contextRef="#ctx0" brushRef="#br0" timeOffset="301">20046 8780 8205,'6'0'640,"1"0"1,-4 3-592,3 0 1,-4 5-1,2-2 1,-1 2 0,0 1-15,-1 1 1,0 0-64,-2 2 0,0-1 97,0 1-55,0-1-238,0-2 376,0 0 1,0-5 0,0-4 0,1-5 0,1-3-106,1-1 1,3-1 0,-2 0 0,1-1 0,2-2 0,1 2-91,-2 0 0,2 3 0,-3 1 0,2 2 87,-1 1-306,0 0 173,3 4 1,-2 5 0,-2 1 0,-1 3-258,-2 4 0,2-3-44,-1 2 1,0 2-20,-3-2 1,3 2-616,0-2 1024,5-2 0,-7 4 0,3-5 0</inkml:trace>
  <inkml:trace contextRef="#ctx0" brushRef="#br0" timeOffset="302">20372 8892 8205,'6'-3'-373,"0"-1"0,-1-1 851,0 1 0,-2-3 0,3 1 1,1-2 879,2-2-1723,-4 1 329,-1 4 0,-3-2-335,2 3 0,-2-3 212,2 1 0,-3-2 174,-3-2 1,-2 4-58,-4 0 15,4 4 15,-4-2 1,4 7-25,-4 0 0,-4 4 36,1-1 0,1 6 26,4 0 1,0 2-91,4-2 0,0 2 0,3 1 0,0-2 0,1-3 0,1-1 0,2 0 1,1 0-129,3-3 0,3-2 0,1-4 0,0 0 0,-2-1 0,0-2 138,3-3 1,-3-6-1,3 0 1,-3 0-1,-2-2 1,-1-1 103,0-3 1,-4 2 0,2 0 0,-1-3-1,-1-1 1,0-1 0,1 1 0,1 3 165,-1 1 1,0 3-193,-1 3 0,-2 9 0,1 6 0,-3 5 1,-3 5-1,0 2-289,0-2 1,-1 5-1,3-3 265,-1-1 0,0 1 0,3 1 0</inkml:trace>
  <inkml:trace contextRef="#ctx0" brushRef="#br0" timeOffset="303">20651 8780 8205,'-1'-5'1507,"-2"2"-1388,2 2 1,-6 5 0,4 2 0,0 3 0,0 3 0,0 0-326,1 0 1,1-2 0,2-1 0,2 1 0,3-2 0,2-2 76,1-3 0,1 1 0,-1-1 0,0 0 0,2-2 0,-1-2 0,0-2 437,-1 0 1,-3-4-1,1 1 1,-2-2-171,-1-2 1,0 1 0,-4 0 0,0-1 0,0 1-1329,0 0 1,-4 3 1189,1-1 0,-8 1 0,1-3 0</inkml:trace>
  <inkml:trace contextRef="#ctx0" brushRef="#br0" timeOffset="304">20866 8743 8205,'-1'-8'1770,"-1"0"-248,-2 2-1749,1 0 0,3 5 1,0 4-1,0 4 1,1 4-1,2 0 189,4 1 1,-2 4-1,1-4 1,0 1-1,0-1 1,0 2 180,-2 0 1,2-3-1,-3 2 1,-1-3 0,-1 0-1,-1-1 1,-1-1 156,-2-2 1,-3 2 0,-6-5 0,-1-1 0,-1 0-600,-3 1 0,0-2 1,1 2-1,1-3 0,1-3 299,-1-3 0,4-3 0,-2 0 0</inkml:trace>
  <inkml:trace contextRef="#ctx0" brushRef="#br0" timeOffset="305">21331 8519 8114,'3'-9'513,"0"0"0,5 5 1,-3 4-1,0 6 0,-1 5-359,0 5 1,-3 2 0,2 3 0,-2 3 0,-1 1 0,0 2-227,0-2 1,0 1-111,0 2 1,0-3 105,0 0 0,0-4-182,0 0 0,0-1 0,0-2 0,0-2 0,0-1 0,0-2 0,1-3 258,3-2 0,1 0 0,4-3 0</inkml:trace>
  <inkml:trace contextRef="#ctx0" brushRef="#br0" timeOffset="306">21182 8780 8114,'9'0'-186,"1"0"1,0 0 0,3 0 0,1 0 735,1 0 0,2 0-415,-1 0 0,2 0 0,3 0 0,1 0-529,-2 0 0,-1 0 1,-2 0-1,-3 0 394,-1 0 0,4 0 0,-2 0 0</inkml:trace>
  <inkml:trace contextRef="#ctx0" brushRef="#br0" timeOffset="307">21620 8780 8114,'6'0'-211,"-1"-1"1,0-1 282,1-1 0,-3-3 0,2 2 0,-1-2 1,-2-1-1,-1-1 363,-1-1 1,0 2-1,0 1-277,0-1 0,-1 0 0,-2 0 0,-3 4 0,-3 2 0,0 1 0,0 0-32,-1 0 0,1 0 1,1 1-1,1 2-188,0 4 1,4-2 0,-2 1 0,1 1-1,2 2-97,1 0 0,1 0 1,0 1-1,1-1 1,2 0 111,3 0 1,3-3 0,0-3-1,0-2 1,0-1 0,1 0-1,-1 0-39,0 0 1,1 0 0,-1 0 0,-1-1-44,-1-2 1,-3 3 82,-4 0 0,0 1 0,0 5 0,0 1-117,0 1 0,0-1 1,1-1-1,2 1 1,3 0-1310,2-1 1472,2-1 0,-1-5 0,0 0 0</inkml:trace>
  <inkml:trace contextRef="#ctx0" brushRef="#br0" timeOffset="308">21331 8585 8114,'0'-7'95,"0"1"1,0 1 0,0 3 13,0 5 1,0 4 0,0 4-1,0 1 1,0 4 0,0 2-1,0 3 1,1 2 0,1 0 83,1 3 0,2-2 0,-3 0 0,1 0 0,-1-2 0,-1 1-84,-1-2 0,0-5 0,0 0 0,0-1 0,0 0-256,0-3 1,0-3 83,0-6 1,1-8 0,1-10 0,1 0 0,0-1 0,1 0 33,2-2 1,0-1 0,-1 1-1,0 0 1,0 2 0,2 1 218,2 2 1,0 1 0,0 5 0,1 2 0,-1 1-103,0 2 0,1 1 0,-1 2 0,-1 2 0,-1 4 1,-1 3-1,-1 3 0,-1-1-271,0 2 1,2-3 0,-3 3 0,-1 0 0,-1-2-1,-1 1-510,0-1 0,0 1 0,0-4 693,0 0 0,0 0 0,0 1 0</inkml:trace>
  <inkml:trace contextRef="#ctx0" brushRef="#br0" timeOffset="309">21899 8696 8114,'4'-9'227,"1"0"1,2-1 0,-2 1 0,-1 0 17,-2-1 0,-5 5 0,-3 2 0,-4 2 0,-1 1 1,-2 0-1,-1 0 0,0 0 0,0 1-289,1 2 1,3-1 0,4 4 0,0-1 0,1 0-193,2 2 0,3 1 1,3 2-1,3-2 1,2-1 152,2-1 1,2 1 0,0 2 0,1 0 0,-1 1-1,2-1 1,-1 0 186,1 1 0,-3-1 1,-4 1-1,-1 2 0,1 0 12,-2-1 0,-1 0 1,-4-2-1,-1 0 0,-2 1 1,-3-2-1,-4-1 1,-1-2-93,-1-1 0,-7 3 0,2-4 0,2-1 0,0-1-656,4-1 1,1 0 631,0 0 0,1-8 0,0-3 0</inkml:trace>
  <inkml:trace contextRef="#ctx0" brushRef="#br0" timeOffset="310">22383 8501 8092,'0'-4'165,"0"4"0,0 6 0,0 5 0,1 5 0,1 1 0,3 2 1,-1 0-28,0-1 1,2 4-1,-2 0 1,0-1-1,0 0 1,-2 0-1,0-3 1,-1 1-1,1-3-539,1-2 0,0 2 0,-3-4 401,0-1 0,-4 0 0,-1-2 0</inkml:trace>
  <inkml:trace contextRef="#ctx0" brushRef="#br0" timeOffset="311">22216 8706 7646,'1'-7'-12,"2"2"0,3 1 1,2 1 344,2-1 0,3 3 0,3-2 1,1 1-1,3 0-313,2-1 1,-3-1-1,4 4 1,-1 0-1,-1 0 1,0 0-432,-1 0 0,-5 0 1,0 0-1,-2 0 284,-1 0 0,-6 1 1,-3 3-1,-2 2 1,-1 2 301,0 1 1,-1 1 0,-1-1-1,-2 0 1,0 1 0,-1-1-17,3 0 1,1 1 0,2-2 0,2-1 0,4-2-160,1-1 0,5-1 0,2-4 0,0-2 0,1-2 0,-1-1-22,0 0 1,1 0 0,-3-4 0,-2 1 0,-1 0 0,-4-1 0,-3 1 230,-2 0 1,-1-1 0,-1 1-1,-3 1 1,-6 1-168,-4 0 0,-1 5 0,1-1 0,1 2 0,0 1-418,0 0 1,3 4-1,1 2 1,5 3-1,4-1-343,3-2 0,3-2 0,7-3 719,2 2 0,3-1 0,0 2 0</inkml:trace>
  <inkml:trace contextRef="#ctx0" brushRef="#br0" timeOffset="312">22672 8696 7867,'12'-3'0,"1"-1"0,-1 0 0,1-1 242,-1 0 1,-1 2 0,-3-3 0,-2 2 77,1 2 1,-4 2 0,-3 3 0,-4 3-1,-2 3-446,0 0 1,4 1-1,-2 2 1,3 0-1,1 1 1,0-1-31,0 0 1,5 1 0,1-5-1,3-1 1,3-1 0,3-2 247,-1-2 1,3-1-1,-4-1 1,1-1-1,0-2 1,-1-4-1,-2-1 306,-3-1 1,-1 0 0,-1-1 0,-3 1 0,-3 0-279,-3-1 0,-3 1 0,-7 0 1,-2-1-1,-3 1 0,1 1 0,0 1-1028,1 0 1,5 2 0,-1-1 907,1 3 0,6 2 0,1 1 0</inkml:trace>
  <inkml:trace contextRef="#ctx0" brushRef="#br0" timeOffset="313">23193 8603 8096,'7'-1'254,"-1"-1"0,1-1 151,1 1 0,-3 5 0,0 3 0,-2 3 0,0 1 0,-1 1 0,-1 3-305,-1 0 0,0 2 0,0 1 1,0 0-1,0-3 0,0 1-306,0-1 0,0-2 1,0 0-1,0-2-357,0 0 455,0-5 0,0-2 1,1-6-1,1-4 1,2-4-1,1-2 293,3-2 0,-3 3 1,0-4-1,-1 1 1,-1-1-1,0 2 1,0 1 32,-1 1 0,0 5 1,1 1-1,1-1-280,1 2 0,-3 2 1,2 5-1,-1 2 0,0 2-181,-1 1 1,-1 1 0,-1 1-1,0 1 1,0-1-200,0 0 0,0 1 0,1-2 479,3-2 0,-2-2 0,3-5 0,0-1 0,0-2 0,2-1 124,2-2 0,3-5 1,0 0-1,0 0 0,-2 2 1,-1 2 11,1 2 1,-1-2-100,0 5 0,0 1 0,-3 5 1,-3 5-1,-2 2 0,-1 2-124,0 0 0,0 1 0,0 1 0,0-1 0,0 0 1,0-1-631,0-2 0,0 0 0,1-1 1,2-1 679,3-2 0,3 3 0,0-4 0</inkml:trace>
  <inkml:trace contextRef="#ctx0" brushRef="#br0" timeOffset="314">23650 8715 8096,'6'-9'-51,"0"-1"1,0 1 134,-1 0 0,3-1 0,-5 1 1,-1 0-1,-1-1-18,-1 1 1,-1 3-1,-2 1 1,-3 0-1,0 0-118,0 1 0,3 1 1,-3 3-1,-1 0 0,-2 0 88,0 0 0,3 1 0,0 2 1,-1 4-1,1 2 63,0 3 0,4-1 1,-1 1-1,2-2 1,1 0-1,1 0-177,2 2 0,-1-4 1,4 1-1,1-2 0,2-1 1,0 0 77,0-2 0,1-1 0,-1-3 0</inkml:trace>
  <inkml:trace contextRef="#ctx0" brushRef="#br0" timeOffset="315">23771 8631 10228,'4'9'204,"-3"1"0,2-1 0,-2 0 0,-1 1-43,0-1 0,0 0 0,0 1 0,0-1 0,0 0-1012,0 1 737,0-5 0,0-5 1,0-6-1,1-3 0,1-1 1,2-1-1,1-3 141,3 0 1,2 1 0,1-1 0,0 0 0,0 4 0,-2 2 168,-1 1 0,0 5 0,-2-1-6,2 2 1,-2 5 0,-3 3 0,-2 2-1,-1 2 1,0 2-401,0-2 0,0 3 0,0-2 0,0-1 0,0 0 1,1-2-1409,2 0 0,-2-3 1618,2 1 0,-2-1 0,-1 3 0</inkml:trace>
  <inkml:trace contextRef="#ctx0" brushRef="#br0" timeOffset="316">24022 8659 8096,'0'-6'-101,"0"0"31,0-2 0,0 0 0,0-1 119,0 0 1,0 2 635,0 1-407,0 4 1,0-1 0,0 6 0,0 3 0,0 3-270,0 0 0,0 0 1,1 0-1,1 1 1,2-2-1,1-2-65,3-3 1,-3 2 0,1-2 0,1-1 0,2-1 3,0-1 0,0-4 0,0-3 0,0-1 0,-2-1 1,-2-1 164,-1 1 1,3 0 0,-4 0 0,0-1-1,0 1 1,1 1 45,1 1 1,1 3-1,4 4 1,-1 1 18,0 2 1,1 7-1,-1 5 1,0 4-1,1 2 1,-1 1 21,0 2 1,-3 1 0,0 4-1,-2 1 1,-2 2 0,-1-1-101,-1-2 0,-3 3 0,-1-7 1,-2-1-1,-1-2 0,-1-1-110,-1-3 0,-1-4 1,0-4-1,-2-2 1,-1-2-1,0-3 76,-1-2 0,-1-3 1,2-3-1,3-5 1,3-4-1,5-3-142,4-4 0,4 1 1,5-2-1,3 3 1,0 0-1,3 2 1,-1 1-573,0 4 1,0 1 0,-2 3 0,-1 1 647,1 1 0,-2 4 0,-3-3 0</inkml:trace>
  <inkml:trace contextRef="#ctx0" brushRef="#br0" timeOffset="317">19525 9385 8099,'-5'-4'67,"2"-2"1,2-2 0,1-2-1,1 1 76,2 0 0,-2-1 0,2 1 0,-2 0 0,-2 0 0,-2 0-134,-3 3 1,-3 1 0,0 3 0,0-1 0,-1 1 0,1 1-52,0 1 1,-1 0 0,1 0 0,0 1-1,-1 1 1,1 2 0,0 2 0,1 3 129,1 3 1,2 4 0,3 0-1,-1 1 1,2 3 0,4 2 5,6 3 1,1 2 0,3 0 0,0 0 0,-1-1-42,-1-1 1,0-4 0,-2 1 0,0 0 0,0 0-200,-3-1 1,-1-5 0,-3-1-1,1-2 1,-1-2 0,-1 0 0,-1-2 145,0 0 0,0-3 0,0-2 0</inkml:trace>
  <inkml:trace contextRef="#ctx0" brushRef="#br0" timeOffset="318">19348 9618 8110,'0'5'684,"4"-5"0,1-2-586,5-4 0,0 4 1,2-1-1,4 2-304,1 1 0,2-3 0,0 0 1,-1 1-1,1 0 0,0 2-165,-1 0 0,0 0 371,-3 0 0,3 0 0,-4 0 0</inkml:trace>
  <inkml:trace contextRef="#ctx0" brushRef="#br0" timeOffset="319">19730 9590 8110,'9'-1'92,"0"-2"0,-2 1 0,-2-4 0,0 0 0,0-1 0,1 1 139,-1-1 1,1 2 0,-4-1-1,1-2-295,-1 0 0,-2 3 0,-3 2 0,-5 2 0,-2 1 130,-2 0 0,-4 1 0,3 2 0,-1 3 0,1 2 0,1 2-12,2-1 1,2 0 0,2 1 0,3-1-138,2 0 0,2 0 0,2 1 0,4-2 0,3-2 0,3-2 17,-2 1 1,-1-4 0,1 2 0,0-2 0,2-1 0,-2 1-192,-1 2 1,0-2 0,-1 2-1,0-2 1,0-1 256,1 0 0,3-4 0,2-1 0</inkml:trace>
  <inkml:trace contextRef="#ctx0" brushRef="#br0" timeOffset="320">19935 9395 8110,'0'-10'-260,"3"1"355,0 0 1,1 4 0,-2 2 69,1 6 0,3 5 1,-3 5-1,0 2 1,1 1-1,0 2-139,1 1 1,-2-1 0,2 2-1,-1 0 1,-1 2 0,0-1-129,1-1 0,0-5 1,-2 0-1,1-2 0,0-2 1,0 0-1,0-2 102,-1 0 0,3-3 0,1-2 0</inkml:trace>
  <inkml:trace contextRef="#ctx0" brushRef="#br0" timeOffset="321">20205 9478 8110,'-5'-8'-341,"-1"2"518,-2-2 0,-1 6 0,-1-4 1033,1 2-1323,0 1 1,2 3-1,2 1 20,1 2 1,1 3 69,3 3 1,1 0-1,1 1 1,2 2-1,0 1 1,2 2-1,-1 1 1,1 1 30,-1-2 0,2 2 0,-3-5 1,-1 1-1,0-1 0,0 1 28,-1-2 0,-2-1 0,-3-1 0,-3-2-222,-3-1 1,3-4 0,1 0 0,1-4-99,2-4 1,2-1-1,3-1 1,3 2-1,2 0 1,3 0 285,1 0 1,-1 0-1,4-1 1,-1 1-1,1 0 1,1 0 229,2-1 1,-2 1 0,-1-3-1,2 0 1,-1-1 0,1 1-86,-2 0 1,-4-1 0,-1 2 0,-4 1 0,-2 1-199,-2-2 1,-5 1-1,-3 1 1,-2 3-1,-2 2 1,0 1-11,-2 0 0,1 0 0,-1 1 0,3 2 0,1 3 1,2 2-1,0 3 124,1 1 0,1 0 0,4 3 1,0 1-1,1-2 114,2-2 0,6 2 1,7-2-1,1 0 1,2-3-1,-1-2 0,2-2-26,2 0 1,-1-2-1,3-3 1,1 0 0,0-1-152,0-2 0,0-3 0,3-3 0</inkml:trace>
  <inkml:trace contextRef="#ctx0" brushRef="#br0" timeOffset="322">20987 9441 8099,'0'6'149,"0"2"0,0 1 1,1 3-1,2 4 1,2 3-1,1 2 1,-1 2-1,1 1 1,-2 0-1,0 1 1,-2 2-180,-1 1 1,-1-3-1,0-1 1,0-1 0,0-3-1,0-1-1947,0-4 1977,0-1 0,0-1 0,0 2 0</inkml:trace>
  <inkml:trace contextRef="#ctx0" brushRef="#br0" timeOffset="323">20996 9534 8165,'0'-9'-219,"0"0"558,0-1 0,4 1 0,2 1 1,3 2-1,0 1 0,0 2-411,1 0 0,-1 0 1,1 3-1,2 0 1,0 0-5,-1 0 1,0 0 0,-3 1-1,-2 2 1,-3 3 0,-3 3 0,-3 0 61,-3 0 0,1 1 0,-1-1 0,-2 0 0,0 1 0,0-1 45,2 0 1,-3 1-1,4-1 1,0 0-1,1-1-494,0-1 1,3 1 0,-3-2 462,-1 2 0,8-2 0,-1-2 0</inkml:trace>
  <inkml:trace contextRef="#ctx0" brushRef="#br0" timeOffset="324">21322 9451 8165,'0'-10'270,"-1"2"0,-2 2 0,-3 3-186,-3 2 1,0 4 0,1 1 0,0 1 0,3 2 0,0 2-1,1 0 1,0 1-188,2 3 0,1-3 0,2 1 0,2-2 1,3-3-15,2 1 1,2-3 0,-1-1 0,1-2 0,2-1 0,0 0 402,-1 0 1,-1-4-1,-3-2 1,-2-2 0,-1-2-18,-2 1 0,-1 0 1,-2-1-1,-2 2 0,-4 1-471,-4 1 0,0 1 0,-1-2 0,2 3 0,0 1-1353,1 0 1,3 0 1554,0 3 0,3 0 0,-1 0 0</inkml:trace>
  <inkml:trace contextRef="#ctx0" brushRef="#br0" timeOffset="325">21517 9404 8165,'0'-6'-86,"-1"1"0,-2-1 297,-3 1 1,-2 3 0,-2-1-1,1 2 1,0 1-343,0 0 1,0 1-1,2 1 1,2 2 0,1 1-1,2 3 110,1 0 0,1 1 1,0 2-1,0 0 1,1 1-1,1 0 1,2-2 110,1-1 1,-2 4 0,3-1 0,1 0 0,-2-2 0,-2-1 31,-2 1 1,-2-2 0,-2-1-1,-4-2 1,-1-1-312,-1-1 1,0-2 0,-1-1 0,1 0 0,0 0 188,-1 0 0,5-5 0,1 0 0</inkml:trace>
  <inkml:trace contextRef="#ctx0" brushRef="#br0" timeOffset="326">21629 9423 8165,'5'1'818,"-2"2"0,-2 2-611,-1 4 0,0-3 1,0 2-1,0 1 1,1 2-726,3 1 0,-3-2 0,2-1 518,-2 1 0,-1-1 0,0 0 0</inkml:trace>
  <inkml:trace contextRef="#ctx0" brushRef="#br0" timeOffset="327">21601 9357 8165,'0'-9'-128,"0"3"1,1 1-214,2 1 0,-1 0 341,5 4 0,-1-4 0,3-1 0</inkml:trace>
  <inkml:trace contextRef="#ctx0" brushRef="#br0" timeOffset="328">21843 9274 8072,'6'-3'348,"1"-1"231,0 2 0,1 2 0,0 4 0,0 5 0,-3 3-491,-1 3 1,-1 1 0,-3 5-1,0 1 1,0-1 0,0 1-393,0 0 1,0 3 0,-1-4-1,-2 0 1,-2-2 0,0-3 0,0-1-2247,1-2 2550,3 0 0,-7-4 0,3 0 0</inkml:trace>
  <inkml:trace contextRef="#ctx0" brushRef="#br0" timeOffset="329">21815 9423 8072,'0'-7'-163,"0"1"0,4 4 563,3-1 0,1-1 0,1 1 0,2 1 0,0 1 0,2 1-325,2 0 1,-1-3-1,3-1 1,-3 2-76,0 1 0,2-3 0,-1-1 0</inkml:trace>
  <inkml:trace contextRef="#ctx0" brushRef="#br0" timeOffset="330">22113 9404 8077,'0'6'268,"0"0"1,0 2-1,0 0-130,0 1 0,0 4 0,0-1 0,-1 0 0,-1 1 0,-1-1 1,1 0-139,1-2 0,-3-1 0,-1 1 0</inkml:trace>
  <inkml:trace contextRef="#ctx0" brushRef="#br0" timeOffset="331">22123 9329 8077,'-7'-14'-104,"2"2"461,1 1-357,1 2 0,7 0 0,1-1 0</inkml:trace>
  <inkml:trace contextRef="#ctx0" brushRef="#br0" timeOffset="332">22272 9404 9181,'1'6'591,"1"0"1,2 1-523,1-2 0,-2 3 0,2-2 0,0 3 0,0 0 0,0 0 0,-1 0-369,0 1 1,2-4 0,-2-1 407,2-1 0,-4-2 0,2-5 0,-1-3 1,0-2 9,-1-2 1,2 1 0,-1 0 0,-1 0 0,0-2 0,0 0-682,2-2 1,2 1-1,-2 3-1785,1-1 2348,1 5 0,4-3 0,-1 3 0</inkml:trace>
  <inkml:trace contextRef="#ctx0" brushRef="#br0" timeOffset="333">22458 9432 8101,'9'0'0,"0"0"165,1 0 0,-4-1 0,0-2 0,1-3 0,2-2 0,0 1 0,1 1-85,3-1 0,-6-2 1,2 0-1,-1 0 1,-3-1-1,-2 1-227,-2 0 1,-5 4 0,-3 0 0,-1 2 0,-1 0 0,-1 2-1,-2 2-54,0 2 1,-1 6 0,4-1 0,1 4 274,2 3 1,1-3-1,5 3 1,0-2 0,0 0-1,1-1 1,3 0-38,2 0 1,2-3-1,1-2 1,2-1-1,0-2 1,3-1-1,-1 0-1107,0 0 1070,4 0 0,-3-7 0,5-1 0</inkml:trace>
  <inkml:trace contextRef="#ctx0" brushRef="#br0" timeOffset="334">22718 9320 8661,'-5'-5'1792,"1"-3"-1640,4 7 0,1-3-196,2 4 1,2 4-1,4 2 1,-2 2-1,-2 1-59,-1 1 0,3-1 0,-4 1 0,0 2 1,0 1-1,0 1 169,-1-1 1,2 0 0,-1-4 0,-1 0 0,-2 1 122,-3-1 0,1-1 0,-4-1 0,-2-1 0,-3-2 0,-2-2-360,-2-1 0,3-1 0,-3 0 0,2 0 171,2 0 0,0-4 0,2-2 0</inkml:trace>
  <inkml:trace contextRef="#ctx0" brushRef="#br0" timeOffset="335">23314 9208 8035,'0'-6'66,"0"0"0,0-1 0,-1-2 1,-1 0-1,-2 1 0,0 1 0,-1 0 1,0 1 152,-3 1 0,3-2 0,0 3 1,0 0-1,0-1 0,-3 3 1,0 1-376,-1 1 0,3 0 0,1 1 0,-1 2 0,2 4 108,0 1 0,-2 2 1,3 3-1,1 2 1,1 4-1,1 2 55,0 0 1,0 4 0,1-2 0,1 0-1,2-1 0,1-1 0,-2 2 0,2-1 1,-1-3-1,0-1 0,-1-3-268,0 2 1,0-4 0,-3 0 0,0-3 0,0-1 260,0 1 0,-4-1 0,-1 0 0</inkml:trace>
  <inkml:trace contextRef="#ctx0" brushRef="#br0" timeOffset="336">23044 9404 8068,'7'-6'-46,"0"0"0,3-1 1,5 1-1,2 1 390,2 1 1,-1-3-1,1 1 1,1 0-1,0 1 1,1 1-687,-3 2 0,0 1 0,-3 1 1,-1 0 341,-1 0 0,1-4 0,1-2 0</inkml:trace>
  <inkml:trace contextRef="#ctx0" brushRef="#br0" timeOffset="337">23435 9357 7526,'-1'-8'1580,"-2"2"-1598,-3 3 0,1 2 0,-1 1 0,-2 0 1,0 1-154,-1 2 0,1-1 0,1 4 1,4 1-1,2 2 0,1 0 116,0 0 0,4 0 0,3-2 0,2-1 1,2 0-1,2-1 0,-1-1 220,2-3 0,-3-1 1,3 0-1,0-1 1,-3-3 52,0-2 1,-5-1 0,-1 0 0,-1 1 0,-2-2 0,-1 0-263,-1-1 1,0-1 0,-1 1 0,-1 0-2178,-1-1 2221,-4 5 0,6-3 0,-3 3 0</inkml:trace>
  <inkml:trace contextRef="#ctx0" brushRef="#br0" timeOffset="338">23575 9367 8068,'9'9'0,"1"-1"9,-1-1 1,0 1 0,1-3 0,-2 1-1,-2 0 816,-3 2 0,0-4-773,-3-1 0,-2-6 0,-6-3 1,1-3-1,2 0 0,0 0-64,3-1 0,1-2 0,1 0 0,0 0 0,0 1-13,0-2 0,4 3 1,3-1-1,2 2 1,2 3-1,3 0 56,0 1 1,2 0 0,1 3 0,0-2-224,-2 2 1,1 1-298,3 1 1,-4 1 488,1 2 0,-1 3 0,4 3 0</inkml:trace>
  <inkml:trace contextRef="#ctx0" brushRef="#br0" timeOffset="339">19646 10167 8124,'0'-6'0,"0"0"0,-1 0 119,-2 1 0,-2 1 0,-5 4 0,1 0 0,0 0 0,-1 1 1,1 1-1,1 2-61,2 1 0,-3 1 0,4 4 0,-1 2 0,1 1 0,1 1-90,2-1 1,0 3-1,2-3 1,0 1 0,0-1-1,2-2 40,1 0 1,5-5 0,4-1 0,1-1 0,0-2 0,3-1 45,1-1 0,2 0 1,-2-1-1,0-2 0,-2-2-163,-2 0 0,2-2 1,-3 3-1,-3-1 0,-3 0 1,0 1-656,-1 0 1,-3 0 763,1 1 0,-2-2 0,-1-5 0</inkml:trace>
  <inkml:trace contextRef="#ctx0" brushRef="#br0" timeOffset="340">19832 10084 8124,'0'-6'492,"0"2"1,3 8-409,0 3 0,4 1 0,-3 2 0,0 3 0,1 1-48,0 1 0,-3 2 0,2-1 0,-1 1 0,1 1 0,-2-1-68,-1-2 1,-1-4-1,0 2 1,0-3-1,0-1-100,0 1 1,0-6 80,0-4 1,3-4 0,1-6 0,1 1 0,2 0 0,2 0 21,0-1 1,-3-2 0,0-1 0,2 2 0,0 2 0,0 1 12,-2 2 1,3 4-1,-3-1 15,2 2 1,-3 5-1,-1 2 1,-1 3-1,2 0-110,0 0 0,1 1 0,3-1 0,1-1 0,-1-2 0,0-1-178,1-1 0,-1-3 0,0 2 0,1-2 1,-1-1 288,0 0 0,0-1 0,1-1 0,-1-2 0,0-1 0,1 0-54,-1 0 0,-3 3 0,-1-2 0,1 0 121,-1-2 0,-3 0 0,2 1 0,0 0 110,2 0 1,-1 2 0,2-2 0,0-1 0,1 1 0,1-1 0,0 0-119,-3 0 0,2-1 1,-3-2-1,1 0-54,-3 0 1,-3 3 0,-3 3 0,-4 2-1,-1 1 4,-1 0 0,-1 0 0,1 1 0,0 1 0,0 2 0,0 2-5,3 1 0,-2-2 1,3 1-1,-2 1 1,2 2-1,1 0-16,2 0 1,1 1 0,1-1 0,0 0 0,1 1 0,2-1-88,3 0 0,3 0 0,0-2 0,0-2 0,1 0-311,-1 0 0,3-3 1,1 1 409,-2-2 0,-1-1 0,0 0 0</inkml:trace>
  <inkml:trace contextRef="#ctx0" brushRef="#br0" timeOffset="341">20456 10195 8124,'5'-6'-718,"-1"0"1363,0-1 1,-3-2-459,3 0 0,-8 1 0,-2 2-135,-2 3 1,2 2 0,0 1 0,-1 1 0,1 1 0,1 2-154,1 1 1,-2-2-1,1 3 1,1 1 0,-1 2-17,0 0 0,3 0 0,-1 1 1,2-1 76,1 0 0,1 1 1,2-2-1,3-2 0,2-3-68,2-2 1,-1-1 0,0 0 0,1 0 0,-1 0 0,0 0-662,1 0 769,-5 0 0,7-4 0,-2-1 0</inkml:trace>
  <inkml:trace contextRef="#ctx0" brushRef="#br0" timeOffset="342">20670 9972 8124,'5'-4'29,"-2"-2"248,-2 1 1,-1 6-1,0 8 1,0 3-1,-1 3-251,-2 1 1,2 2 0,-2 1 0,2 2 0,1 1 0,0-1 0,0-2-215,0 0 0,0-1 0,0 0 0,1-1 1,1-3-1,1 0 0,-1-3 188,-1-1 0,4 0 0,0-1 0</inkml:trace>
  <inkml:trace contextRef="#ctx0" brushRef="#br0" timeOffset="343">20530 10130 8060,'7'-3'-89,"-1"-1"0,2 0 0,2-1 0,4 1 87,0-1 0,2-1 0,4 3 1,0 0-1,1 0 0,-2-1 2,-3-1 0,0 2 0,2-1 0</inkml:trace>
  <inkml:trace contextRef="#ctx0" brushRef="#br0" timeOffset="344">20791 10121 8060,'5'7'4,"-1"2"1,0 2 256,-1-1 0,3-1 0,-2 1 1,1-1-396,2 0 0,-2-2 134,-2-1 0,-2 0 0,-1 3 0</inkml:trace>
  <inkml:trace contextRef="#ctx0" brushRef="#br0" timeOffset="345">20968 10074 8064,'0'6'230,"0"-2"50,0 0 1,-3-2-1,0 4 1,1 1-144,1 2 1,0 0 0,-1 1-1,-1 2-91,0 0 1,2 0 167,1-2-167,-4-1 0,3-3 1,-2 0-1,2 2-83,1 0 1,1-4-1,2-3 1,2-4-1,2-2 1,-1-2-1,2-2-184,3 0 0,0-3 0,1-1 1,-1 3-1,-2 2 101,0 1 0,-1 3 0,-1 1 8,-4 6 1,-2 2 0,-1 4 0,0 1 0,0 1 0,0 2-1,1-1-376,2 0 0,-1-2 0,4-1 487,1 1 0,2-5 0,0-1 0</inkml:trace>
  <inkml:trace contextRef="#ctx0" brushRef="#br0" timeOffset="346">21247 10158 8064,'6'-4'94,"-3"-2"1,-1-2 319,1-2 1,-2 4 0,2 0-310,-2-1 0,-2-2-297,-2 0 1,-2 4-1,-5 2 1,1 2 0,0 1 126,-1 0 0,4 0 102,0 0 0,4 1 1,-1 2-3,2 3 0,2 2 0,1 2 1,2-1-1,0 0 21,0 1 1,4 2 0,-2 1-1,2 2 1,1 1 0,1 2 8,-1 1 1,0-1 0,1 2 0,-1 1 0,0 0-1,0 1 1,-3 0 19,-3-1 0,1-2 0,-1-4 0,-1-1 1,-2 0-1,-3-1 122,-3-2 1,-2-3 0,-3-3 0,0-1 0,-3-2 0,1-1-350,-1-1 1,-1-3 0,1-2 0,1-3 0,0-2-1035,1 0 1176,6-5 0,-6 1 0,1-5 0</inkml:trace>
  <inkml:trace contextRef="#ctx0" brushRef="#br0" timeOffset="347">21797 10056 8037,'1'-6'117,"1"-1"1,1 0-1,-1-1 1,-1-2-1,-1 1 1,-1 0-12,-2 0 1,1 3 0,-4 3 0,-2 2 0,0 1-1,-1 0 1,-1 0 0,1 0-123,0 0 1,0 3 0,-1 1 0,1 2 0,0 1-57,-1 1 0,2-2 0,2 1 0,2 0 1,1 1-1,-1 1 28,2 1 1,1-1 0,2 0 0,2 1 0,3-1 0,0 0 31,0 1 0,0-1 0,3 0 0,-3 1 0,-3-1 31,-2 0 0,-1-3 0,-2 0 0,-3-2 0,-5-1 1,-1 0-79,-2 0 1,1 0 0,-2-3 0,0 0 0,3 0-513,0 0 0,6-1 0,2-2 571,2-3 0,5-7 0,1-1 0</inkml:trace>
  <inkml:trace contextRef="#ctx0" brushRef="#br0" timeOffset="348">21862 10065 8037,'0'6'-202,"0"0"1,0 2 0,0 0 343,0 1 1,0 1 0,0-1 0,1 0 0,1 1 0,2-1 0,1 0-178,3 0 1,0-3-1,1-3 1,0-2 0,2-1-1,0 0 104,2 0 1,0-1 0,-2-2 0,2-4 0,-2-1-1,0-1 37,-2 0 1,-1-1-1,-2 1 1,-3 0-328,-2-1 0,-1 1 1,-1 1-1305,-2 1 1525,2-1 0,-7 3 0,3-4 0</inkml:trace>
  <inkml:trace contextRef="#ctx0" brushRef="#br0" timeOffset="349">22234 10028 8037,'-6'0'40,"0"0"0,-1 0 242,-2 0 0,1-1 0,1-1 0,1-1 0,-2 1-194,0 0 1,2 2-1,1 2-233,1 1 1,1 2-1,3 4 1,1 0-1,1 2 1,2 0 6,1 2 0,0 0 0,2-2 0,-1 2 0,-2-2 162,-2 0 0,2-2 0,-1 0 0,-2 0 1,-3 0-1,-4-2 104,-3-1 0,-1-4 0,-1 1 0,-2-2 1,2-1-234,1 0 1,4-1 0,2-2 104,0-3 0,7-6 0,-2-3 0</inkml:trace>
  <inkml:trace contextRef="#ctx0" brushRef="#br0" timeOffset="350">22346 10167 8037,'9'23'-135,"-2"-3"0,-2 3 0,-1-2 0,-1 2 131,1 1 1,-3-3 0,2 0 0,-1-1 0,0-1 0,1-1 188,0 1 0,-2-4 0,-1 0 0,0-2-179,0-1 0,-1-6 0,-2-4 0,0-4 0,1-5 1,1-5-1,1-3-140,0-3 0,3-4 0,0-1 0,0-3 0,-2-4 0,-1-2 167,0-3 0,1-1 0,1 1 0,2 3 0,0 3 0,1 5 294,0 4 1,2 4-1,3 3 1,1 1 0,2 5-1,-2 2-186,-1 3 0,0 1 0,-2 2 0,-2 2 0,-3 3 0,-3 1-277,-3 0 1,0 4-1,-5-2 1,-3 2 0,0-1-86,-2-1 0,-2 4 1,-2-1-1,0-2 1,3-1-1,0-4 1,4 0-1495,2 0 1715,0-3 0,3 2 0,-4-4 0</inkml:trace>
  <inkml:trace contextRef="#ctx0" brushRef="#br0" timeOffset="351">22663 10065 8037,'0'9'-88,"0"2"0,-1 0 0,-1 1 0,-3 0 253,0-2 0,2 3 1,-2-1-1,1-1-165,2 0 0,-3-2 0,-1 0 0</inkml:trace>
  <inkml:trace contextRef="#ctx0" brushRef="#br0" timeOffset="352">22691 9944 8053,'-1'-8'36,"-2"0"134,0 2 1,1 4 0,5-1-171,4 2 0,1 1 0,1 0 0</inkml:trace>
  <inkml:trace contextRef="#ctx0" brushRef="#br0" timeOffset="353">22886 9981 8084,'-6'0'-92,"1"-1"1,0-1 190,-1-1 0,3 0 0,-3 3 1,-1 0-1,-1 0-261,-2 0 1,1 1 0,0 2 0,-1 3 0,2 4 0,1 1 145,1 1 0,3 5 1,0-2-1,3 2 1,3 0-1,4-3 226,1-1-171,1 0 1,1-4 0,0-1 0,1 0 0,3-3-70,0-1 0,-2-1 0,1-3 0,-1 0 0,1-1 30,-2-2 0,4-2 0,-1-4 0</inkml:trace>
  <inkml:trace contextRef="#ctx0" brushRef="#br0" timeOffset="354">23035 10018 8084,'0'6'458,"0"2"0,0-2 0,0 2 106,0 2-760,0-1 1,0 0 195,0 1 0,0-1 0,0 0 0</inkml:trace>
  <inkml:trace contextRef="#ctx0" brushRef="#br0" timeOffset="355">23044 9935 8084,'-6'-15'-14,"1"3"1,1 1-479,2 2 492,1 4 0,5-3 0,1 3 0</inkml:trace>
  <inkml:trace contextRef="#ctx0" brushRef="#br0" timeOffset="356">23314 10000 8040,'0'-5'78,"0"0"1,-1 2-1,-2 0 1,-3 1 0,-2 1-1,-2 1 1,1 1 0,0 2-1,0 4 1,-1 1-145,1 1 0,3 0 0,1 2 0,0 0 1,3 2-1,1-2 0,1-1 0,1 0-32,2-1 1,3-1 0,4-2 0,2-1-1,3-2 1,0 0 258,1-1 1,-5-5 0,3-3 0,-2-3 0,1 0 144,-2 0 0,-5-5 0,-3-1 0,-3-1-379,-3 4 1,-2-1-1,-4 7 1,0-2 0,2 0-1,1 1 73,-1 4 0,-2-2 0,0 0 0</inkml:trace>
  <inkml:trace contextRef="#ctx0" brushRef="#br0" timeOffset="357">23454 9991 6211,'6'6'3276,"0"0"-3173,-3 0 0,2 2 0,-3 0 0,1-2 0,-1 1 0,0 1-153,1 2 0,-2-1 0,2 0 275,-2 1 0,-1-6-10,0-4 1,1-4 0,1-6-1,3 0 1,0-1 0,2-2-160,1 2 0,3-3 0,1 2 0,2 1 0,1 0-189,-3 2 0,2 4 1,-2 1-1,0 1 1,-2-1-139,-1 2 0,0 5 0,-2 4 0,-2 1 0,0 1 1,-1 1 35,0-1 1,3 0 0,-3-1-1,1 0 304,2-2 1,-2-4 0,2 1-1,0-3 1,1-2 0,1-2-250,1-1 1,-1 2 179,0-4 0,5-3 0,0-4 0</inkml:trace>
  <inkml:trace contextRef="#ctx0" brushRef="#br0" timeOffset="358">1006 18138 5892,'1'-7'343,"2"2"1,2 0 0,1 1 0,-1-1 314,-1 0 1,3 1 0,-3-1 0,0 0-466,0 0 1,-2 3 0,-5-1-1,-3 2-215,-2 1 1,1 0 0,1 1 0,-1 2 0,-1 3 64,-2 2 0,4 1 0,1-2 0,0-1 0,1 1-7,-1 2 1,2 0 0,3 0 0,0 0-12,0 1 0,1-2 0,2-1 0,4-2 1,1 0-16,1-3 1,1-2 0,0-2 0,1-3 0,2 0 1,-2-2 0,-1-1 0,0-2 1,-2 1-1,-2 0 0,-3 0-24,-2-1 0,-1 1 0,0 0 0,0-1 32,0 1 1,-4 4 0,-2 2 0,-2 2 0,-2 1-6,1 0 1,0 1-1,0 1 1,0 2-1,2 1 1,2 2-32,1 2 1,-3 0 0,4 0 0,1 1 0,0-1-8,-1 0 0,2 4 1,-2-1-1,3-2 1,3-1 13,3-3 0,3-1 0,1 1 0,1-3 0,2-2 99,-2-1 0,-1-1 0,0-2 0,-1-3 0,0-2 53,1-2 0,-5 1 0,-2 0 0,-2-1 0,-1 1-73,0 0 1,0 0 0,-1-1 0,-2 1 0,-3 0 0,-3 0 0,0 2-1528,0 1 1,-1 4-1821,1-1 3238,4 2 1,1 1 0</inkml:trace>
  <inkml:trace contextRef="#ctx0" brushRef="#br0" timeOffset="359">1937 17979 8072,'5'-4'-26,"0"3"1,-3-3 0,0 1 0,-3 0 0,-5 1 321,-5 1 1,0 1-1,-1 0 1,0 0-1,1 0 1,-1 0 0,0 0-286,2 0 1,2 1-1,1 2-68,4 3 0,3-1 0,3 0 0,4 0 0,1 1 38,1 1 1,2 1 0,0 3-1,2 0 1,1 2 0,0 1-1,0 0 89,-1 1 1,-4-3 0,-3 3 0,-2-2 0,-2-1 0,-1-2 76,-1-1 0,-4 0 0,-3 1 0,-4-2 0,-3-1 0,-3-2 0,-3 0-88,1-3 0,-1-1 0,3-1 0,0 0 0,3 0 0,0-1-404,3-2 0,5-6 0,2-3 0,3-1 1,2 0-1,4-1-594,4-1 1,2 2-1,7 3 939,1 1 0,2-4 0,-2-2 0</inkml:trace>
  <inkml:trace contextRef="#ctx0" brushRef="#br0" timeOffset="360">2235 17970 8072,'0'6'0,"0"0"0,1 3 80,2 2 1,-1-1 0,4 4 0,1-1 0,2 3 0,0 0 255,0 0 0,-3 0 0,1-2 0,-1-1 0,0 2-580,0-1 0,0-5 1,3 0-1,-2-1 1,-1-1-915,1 0 0,-1-3 1158,0-4 0,0 0 0,3 0 0</inkml:trace>
  <inkml:trace contextRef="#ctx0" brushRef="#br0" timeOffset="361">2449 17998 6203,'0'14'347,"0"1"1,-1-3 0,-2 5-1,-4 3 106,-1 5 0,-1 2 0,-2 2 0,0 1 0,-2 1 0,-2 0-347,-1 1 0,1-3 0,1 1 1,0-4-1,4-3-478,3 0 0,-1-5 0,5 2 0,1-5 0,1-1 0,1-3 1,1-1 371,2-4 0,7 2 0,4-3 0</inkml:trace>
  <inkml:trace contextRef="#ctx0" brushRef="#br0" timeOffset="362">2682 18035 8170,'3'9'111,"0"1"1,0 0 0,0 1 0,1 3 0,0 0-1,0 2 1,-1-1 0,1 0 0,-1-1 0,-1 0 207,-1-1 0,0 0 0,1-4 0,1 0-237,-1 1 1,-1-6 0,-1-5 0,1-6 0,1-6-204,1-1 1,5-2-1,-3-3 1,1 1-1,0-1 1,1 2 0,1 0 25,-2 2 1,3 3-1,-1 0 1,4 2 145,-1 4 0,-1 2 0,0 4 1,-1 1-1,0 2 15,1 3 0,-1 6 1,0 1-1,1 2 1,-2 0-1,-1 0-153,-1-3 1,1 3 0,1-1 0,-1 1-1,-1-3-113,2-2 0,-1 0 0,0-1 1,-1-1-1,2 0-236,0-2 0,4-4 0,2 1 0,-1-2 0,2-1 436,-1 0 0,-3-4 0,7-1 0,-3-5 0</inkml:trace>
  <inkml:trace contextRef="#ctx0" brushRef="#br0" timeOffset="363">3203 18156 8072,'8'-9'-72,"-2"0"0,3-1 0,-4 1 0,0 0 0,-2-1 138,-2 1 1,-1 3 0,0 0 0,0-2-20,0 0 1,-1 0 0,-2 2 0,-3 1 0,-2 2 0,-2 0 74,1 1 0,0 1 0,-2 2 0,0 2 0,-2 3-20,2 3 0,2 1 0,2 2 0,1 3 0,2 1 1,1-1 30,-1 2 0,4-3 0,-1 2 0,4-1 0,3 0-124,5-3 1,-2 0 0,4-1 0,1-3-1,1 0 1,2 0 0,-1-2-215,0-3 1,-2-2 0,3-1 0,-3 0 0,1-1-158,-1-2 0,-2 1 0,1-6 0,0-1 0,-1-3 0,-1-2 362,0 1 0,-2-4 0,0 3 0</inkml:trace>
  <inkml:trace contextRef="#ctx0" brushRef="#br0" timeOffset="364">3389 17933 8072,'5'1'-323,"-2"2"529,-2 3 1,3 5 0,-1 3 0,0 0 0,0 3 0,1 0-29,1 2 1,-2 0 0,2-1 0,1 1 0,-2 0-67,0-1 0,0-3 0,-2-2 1,2 0-1,0-1 384,1-1-379,-2-4 1,0-4 0,0-6-1,0-5 1,0-2 0,1-3-205,1-2 0,-2 0 0,3-5 0,-1-1 0,0 1 0,2 1-162,2 2 1,-3 6 0,0 0 0,1 3 0,1 5-1,2 2 250,-1 1 0,-3 1 0,-1 3 0,1 5 0,-2 3 0,1 1 40,0 1 1,-3 1-1,2-1 1,-1 0-1,1 2 1,-1-2-1,0-1-360,0-3 0,4-2 0,-1 0 0,3-3 0,0-1-244,0-2 1,4-1 0,-1-1 0,-1-1 562,0-2 0,2-2 0,2-5 0</inkml:trace>
  <inkml:trace contextRef="#ctx0" brushRef="#br0" timeOffset="365">3780 18119 8072,'5'0'176,"3"4"1,-4 3-1,0 4 1,0 1-12,-2-1 1,0 0 0,0-2-1,1 0 1,0 1 60,2-1 0,-4-3-165,2 0 0,-2-8 0,0-1 0,1-4 0,1-2 0,-1-1-10,-1 1 1,-1-3 0,0-2 0,0 1 0,0-2 0,0 2-94,0-1 1,3 2 0,1 3 0,1-1 0,2 1-1,-1 1-134,0 2 1,3-2 0,4 5 0,-2 1 0,0 1-1,-2 1 1,0 0-361,0 0 0,1 0 1,-1 0-1,0 0 0,1 0 536,-1 0 0,0-4 0,1-1 0</inkml:trace>
  <inkml:trace contextRef="#ctx0" brushRef="#br0" timeOffset="366">4171 18044 8072,'5'5'113,"-1"-4"1,-8 2 84,-2-2 0,-2-1 1,-1 0-1,-1 0 1,1 0-1,0 0 0,0 1 1,2 1-229,1 1 1,0 4 0,-3-1 0,3 4 0,2 1 0,1 3-1,0-1-81,1 0 0,2 1 0,3-3 0,3 2 0,3-2 1,4-2 150,2-2 0,0-3 1,0-4-1,2 0 1,1 0 104,0 0 0,-3-3 0,-3-2 0,-2 0 0,0-3 0,-2-2 0,-2-3-117,-3 2 1,-3 1 0,-3 0 0,-4 1 0,-3 0-364,-3-1 1,0 1-1,1 0 1,-1-1-1,0 2 1,-2 1-1,2 2 335,-1 1 0,2-4 0,2 3 0</inkml:trace>
  <inkml:trace contextRef="#ctx0" brushRef="#br0" timeOffset="367">4460 18054 9254,'1'9'103,"1"0"0,2 1 0,0-1 0,1 1 1,0 2-1,0 0 0,-1 1 0,1-1 0,-1 0 1,0 0 55,-2-2 1,-1-4-46,-1 1 0,0-6 0,0-1 0,0-6 0,0-2-110,0-1 0,1-2 0,2 0 0,1-2 0,1-1 0,2 0-94,1-1 1,3 4 0,0-2 0,2 4 0,-2 2 0,-1 2-16,0 1 1,-1 0 0,0 4 17,0 0 0,0 1 0,-3 4 0,-3 3 1,-2 3-1,-1 2 0,0-1-116,0 1 1,0 2-1,1-3 1,1 0-1,2-2 1,2-1-97,1 1 0,1-4 1,2-1-1,3-1 1,1-2-1,2-1 299,-1-1 0,1-1 0,1-1 0,0-2 0,-3-1-72,0-2 1,-2-3 0,-2-1 0,-2-1 0,-1 0 0,-2 2 544,-1 1 0,0 2 0,-4 1-175,0-1 1,-5 4-1,-1 3 1,-1 6-1,1 4 1,3 3-243,2-2 0,1 3 0,0-2 0,1-1 0,2 0-177,3-2 1,2-4-1,3-1 1,1 0 0,4-1-1,1-2 243,2-3 1,-1-4-1,1-3 1,-1 0-1,-3-1 1,-2 1-1,-4-1 44,-3-3 1,-2 3 0,-4-2 0,-1 1 0,-2 2-313,-3 0 1,-6-1 0,-1 1 0,0 1 0,-2 1 0,2 0-606,-1 0 0,2 2 0,2 0 0,1 1 751,0 2 0,0-4 0,-1 1 0</inkml:trace>
  <inkml:trace contextRef="#ctx0" brushRef="#br0" timeOffset="368">5149 18054 8072,'0'6'30,"0"0"0,0 1 0,0 2 1,1 0-1,1 0 0,2 1-41,1-1 1,0 1-1,3 2 1,-2 0 0,2-1-1,3-1 1,1-3 0,-1-2 39,0-1 0,1 3 0,1-4 0,-2-1 0,-1-1 174,0-1 0,-2-1 0,-1-2 0,-1-4 1,0-1-100,0-1 1,-2-1 0,-4 1-1,0 0-582,0 0 0,0 2 0,0 1-479,0-1 1,1 0 956,2 0 0,2-1 0,4 3 0</inkml:trace>
  <inkml:trace contextRef="#ctx0" brushRef="#br0" timeOffset="369">5577 18072 8072,'5'-4'856,"-2"-2"-814,-1-2 0,-4 3 0,0 0 0,-2 2-210,-1 0 1,2 0 0,-2 4 69,1 2 1,1-1-1,3 5 1,1 0-1,1 1 142,1 1 0,7 5 0,-1 1 0,2 2 0,-1-1 1,-1 0-1,1 1 122,-1 0 0,-1 1 1,-1-2-1,-4-1 0,-2-1 1,-1 0-32,0-1 0,-8 0 0,-2-4 0,-3-1 0,-4-1-124,0 0 0,-2-5 0,1 1 1,2-2-1,1-1 0,2 0-373,1 0 0,3-1 0,3-2 0,3-4 0,2-1 0,1-1 362,0 0 0,4-5 0,1 0 0</inkml:trace>
  <inkml:trace contextRef="#ctx0" brushRef="#br0" timeOffset="370">6238 18138 7445,'10'0'88,"-1"0"0,0 0 0,1 0 0,-1 0 0,1 0 0,2-1 0,1-3 0,0-1 0,2-1 0,-2 0 0,1-1 39,-3-2 0,0 1 0,-3 1 0,-2 1 0,-3-2 0,-2 0-25,-1-1 1,0-1 0,-1 2 0,-2 1 0,-3 2-92,-2 1 0,-3 0 0,0 4 0,-3 0 0,1 0 0,-2 2 0,2 1-118,0 3 0,0 2 1,4 1-1,0 2 0,-1 1 115,1 4 1,4 1 0,2 2-1,2 0 1,2-1 0,2 0 73,3-3 1,6 3 0,4-3 0,2 2 0,4-2 0,2-2 0,1-3-87,0 0 1,-1-2-1,3-2 1,-1-2-1,-2-1 1,-1 0-323,-3-1 0,0-1 0,-2-2 0,-3-1 1,-1-2-1,-2 0-223,1 0 1,-1-3 0,-3 0 548,1-1 0,-1-1 0,0 0 0</inkml:trace>
  <inkml:trace contextRef="#ctx0" brushRef="#br0" timeOffset="371">6704 18035 8409,'6'0'98,"0"0"0,0 1 0,1 2-31,-1 3 0,0 3 1,3 0-1,1 1 1,0 2 13,2 0 0,-1 4 0,2-3 0,0 2 0,-1 0 0,-1 0-139,0-3 1,-2 2 0,0-2-1,1-1 1,-1 0 0,0-3-1,1-1-296,-1-1 1,-3-4 0,0 2 0,2-3 0,0-1-1096,1 0 1449,1 0 0,-1-9 0,0-1 0</inkml:trace>
  <inkml:trace contextRef="#ctx0" brushRef="#br0" timeOffset="372">6992 18035 8072,'-9'5'57,"0"-1"0,0 0 45,-1-1 1,1 5 0,0 0 0,-2 5 0,-1 1-1,-4 3 1,-1 0-69,-2 2 0,0-1 1,1 0-1,-1-1 1,2-2-300,1 2 0,4-4 0,4 0 265,2-3 0,0-1 0,-3 1 0</inkml:trace>
  <inkml:trace contextRef="#ctx0" brushRef="#br0" timeOffset="373">7411 18138 8072,'-4'0'-129,"4"-1"1,4-3 0,3-2-1,-2-2 1,-1-1 230,-2-1 0,-1 1 0,-1 0 0,-1-1 0,-2 1 0,-3 0 0,-3 0 16,0 3 1,-3 1 0,-1 3 0,2-1 0,1 1 0,0 1-75,1 1 1,0 3 0,0 1-1,2 1 1,1 3 0,-1 3-15,-2 1 0,3 1 1,1-3-1,1 1 1,2 2-1,1-2-10,1 0 0,1-2 1,2 0-1,3-1 1,2 0-1,2-3-19,-1-1 1,0-1 0,1-3 0,-1 0 0,0 0-1,1 0-13,-1 0 0,-3 0 0,0 0 0,2 0 0,0 0-15,1 0 1,-4 1 0,-1 2-1,0 3 1,0 3-63,1 0 1,-3 1-1,2 2 1,-1 0-1,0 0 1,0-3-292,2-3 1,0 2-1,4-2 1,0-1 0,1-2 379,-1-2 0,0-5 0,1-1 0</inkml:trace>
  <inkml:trace contextRef="#ctx0" brushRef="#br0" timeOffset="374">7570 18110 8072,'5'-5'685,"3"4"-657,-3-3 1,2 7 0,-2 2 0,-1 0-47,-2 2 1,2 1 0,0 3-1,0 0 1,0 2 0,-1 1 94,-2-1 1,2 3 0,0-4 0,-1 1 0,-1-1 42,-1 0 0,0 1 0,1-5 35,2-2 1,-2-3 0,3-5 0,0-2 0,2-2-170,-1-4 0,3-1 1,-3-3-1,1-1 1,1 1-1,0-3 1,0 0-87,-1-2 1,3 1-1,-4 0 1,1 2-1,0 4 1,0 2 71,-1 0 0,4 5 0,-4 3 0,0 4 116,-2 4 0,-1 4 0,0 1 0,1 3 0,0-1 1,-2 1 13,-1 1 1,0-3-1,0 3 1,0-2 694,0-1-629,0-2 1,4-6 0,1-4-1,2-6 1,1-4 0,3-4-314,-1 0 1,0-1 0,1-1 0,0 1 0,2 2 0,-2 1 31,-1 2 0,3 2 1,-1 2-1,-1 2 142,0 3 0,-5 2 0,-1 4 0,-1 3 0,-1 4 0,1 2 0,0 0-18,1 1 1,-2-1-1,2 3 1,0-3-1,-1 0 1,2-3-262,-1-1 1,-2 0-1,2-1 1,0-1-1,-1-1-394,1 0 1,2-5-1,-1 1 1,1-3 643,-1-3 0,0-2 0,-4-5 0,1 1 0,0 0 0,1-1 0,1-3 0,5-2 0</inkml:trace>
  <inkml:trace contextRef="#ctx0" brushRef="#br0" timeOffset="375">8361 17998 6313,'0'-9'311,"0"-1"0,-1 2 0,-2 1 1,-3 2-151,-2 0 0,-5 2 0,1 3 0,-1 0 0,1 0 0,-1 0 0,2 0 0,1 0-179,0 0 0,4 3 0,1 2 0,1 0-14,2 2 0,1 4 1,2 2-1,2-2 0,4 1 1,4-1 131,1 1 1,1 5-1,-1-2 1,1 3-1,1 1 1,0-1-1,0 0 124,-1-3 1,-2 2-1,-3-5 1,-3 1-1,-1-1-1,-2 1 1,-2-4 0,-3-3-1,-3 0 1,-4 0 0,-1 0-69,-1-2 1,-5 0-1,3-2 1,-1 1-1,3-1 1,1-1-1686,2-1 0,0-3-1747,-1 0 3242,5 0 0,9 3 0,7 0 1</inkml:trace>
  <inkml:trace contextRef="#ctx0" brushRef="#br0" timeOffset="376">9059 17868 8072,'0'-7'245,"0"1"0,0-1-140,0-1 1,-1 2 0,-2 3 0,-3 3 0,-2 2-1,-3 4 1,0 1 0,-1 3-97,0 0 0,-1 5 0,0 0 0,1 4 0,0 2 0,-1 1 0,2 0 68,0 4 1,5-4 0,1 6-1,1-1 1,2 0 0,1 1-1,1-2 1,1 0-79,2-1 1,2-3-1,4 2 1,2-2 0,0-1-1,3-2-319,0-4 1,-2-1 0,0-5-1,-1 0 1,1 0 0,0-3-302,-1-3 1,3-2 0,-2-1 620,0 0 0,2-8 0,1-3 0</inkml:trace>
  <inkml:trace contextRef="#ctx0" brushRef="#br0" timeOffset="377">9441 18147 7687,'5'-6'23,"-2"-1"1,-1 0 0,-2-1-1,0-1 1,0-1 0,-2 1 0,-1 1 76,-3 2 0,-2 0 0,-1 4 0,-1-1 0,1 1 0,-1 1 0,-2 1 0,0 0-103,0 0 1,-1 4 0,0 2 0,-1 3 0,1 1-1,1 1 1,2 3-78,1 0 0,3-1 0,3 2 0,2 2 0,1-1 0,0 1 0,1-3 67,2 0 0,6-2 1,3-3-1,1-2 1,0-2 32,3-1 1,1-1-1,1-3 1,-2-2 0,-1-3-46,-2-4 0,1-4 0,-3 2 0,0-3 1,-1 1-1,-3-2 0,-1 1-16,-1-3 0,-1 0 0,-4-2 0,0 1 1,0-2-1,0-1 76,0 0 0,0 0 0,0 5 1,0 4-1,0 2 456,0 0 0,-3 6-453,0 4 1,0 2 0,3 6-1,0 3 1,0 0 0,0 2-8,0-1 1,0 5 0,0-3 0,0 2 0,0-1-13,0 2 0,0-1 0,0 1 0,0-3 1,1 1-1,1-2 0,2 1-202,2-3 0,0 2 0,2 0 1,-1-3-1378,-1-3 1560,-3-2 0,5-5 0,-3 0 0</inkml:trace>
  <inkml:trace contextRef="#ctx0" brushRef="#br0" timeOffset="378">9637 18072 8207,'5'1'191,"-1"2"0,-1 4-137,0 1 1,3 2-1,-1 3 1,-1 1-1,0 2 1,-1-1-85,1 2 1,-3-1 0,2 1 0,-2-3 0,-1 0-588,0-3 1,0 0-1,-1-3 617,-2-2 0,2-2 0,-3-4 0</inkml:trace>
  <inkml:trace contextRef="#ctx0" brushRef="#br0" timeOffset="379">9972 17942 8072,'5'-12'59,"-2"-1"0,-2 2 1,-1 0-1,0 2 3,0 0 1,-1 1 0,-2 0-1,-3 3 1,-2 1-266,-2 2 0,4 1 1,0 2-1,0 2 0,-1 3 1,2 3 170,1 0 1,-2 1 0,3 3 0,1 2 0,1 3 0,1 0 241,0 1 1,0 3 0,0 0 0,0 1 0,0 1-22,0 0 1,1-2-1,1 1 1,1 0 0,0-2-1,0-2-338,0 0 1,0-1 0,-3-2 0,0-1 0,0-2 0,0-2-1354,0 0 1502,0-6 0,-4-1 0,-1-4 0</inkml:trace>
  <inkml:trace contextRef="#ctx0" brushRef="#br0" timeOffset="380">9814 18165 8072,'-7'-8'0,"2"1"389,1 1 1,2 4 0,5-1-308,3 2 1,4 1 0,2 0 0,3 0 0,0 0 0,1 0-293,0 0 0,1-4 1,-1 1-1,0 0 0,-1 0 1,0 0-1,-3 0-803,-1-1 0,-2 2 1013,0-4 0,0-5 0,1-3 0</inkml:trace>
  <inkml:trace contextRef="#ctx0" brushRef="#br0" timeOffset="381">10251 18016 8072,'5'-9'-499,"0"0"1,-4-1-1,1-2 693,1 0 1,1 2 0,-2 4-1,1-1 1,-1-1 0,-1-2-1,-2 1-313,-2 0 0,1 0 0,-4 2 0,-1 2 125,-2 1 1,0 1 0,0 3 0,-1 1 0,1 2 56,0 3 1,-1 2 0,1 3 0,1 0 0,1 3 0,1 0 97,2 3 0,-2 3 0,3 2 0,1 0 0,1 0 1,1 0-1,0 1-20,0 0 0,1-1 0,1-4 0,1 1 0,0-1 0,0 1 0,0-1-489,-1-3 1,3-1-1,-2-5 1,0 0 347,1 1 0,-3-1 0,3 0 0</inkml:trace>
  <inkml:trace contextRef="#ctx0" brushRef="#br0" timeOffset="382">10056 18147 7871,'9'0'115,"0"0"0,1 0 1,0 0-49,2 0 1,2 0-1,3 0 1,1 0-1,2 0 1,-1 0-165,1 0 1,-1 0-1,-1 0 1,1 0 0,-2 0 96,-1 0 0,2-4 0,-4-1 0</inkml:trace>
  <inkml:trace contextRef="#ctx0" brushRef="#br0" timeOffset="383">10437 18110 8072,'0'9'215,"0"0"32,0 1 0,0-1 1,0 0-1,0 0 1,0 1-1,0-1 1,0 0-459,0 1 0,0-1 0,1 0 1,2 1 210,0-1 0,4-4 0,-2-1 0</inkml:trace>
  <inkml:trace contextRef="#ctx0" brushRef="#br0" timeOffset="384">10484 18016 8072,'0'-5'-467,"1"1"260,2 4 207,-2 0 0,7 4 0,-2 1 0</inkml:trace>
  <inkml:trace contextRef="#ctx0" brushRef="#br0" timeOffset="385">10689 18100 8072,'-5'-4'56,"1"2"1,3-3 0,-3 1 0,-2 2-57,-2 1 1,0 2 0,0 2-1,2 3 1,-1 3 0,-1 3-1,-1 1 1,2 2 0,2 0-44,1 0 1,1 1-1,3-2 1,1-1-1,2 1 1,3-3 39,2-1 0,3-1 0,1-2 0,3-2 0,0-1 0,1-2-98,0-1 0,-2-1 1,-1-1-1,0-2 1,-1-2-1,-1-1-199,0-1 1,-5 1 0,-1-3 0,0 0 299,0-1 0,-3 1 0,3 0 0</inkml:trace>
  <inkml:trace contextRef="#ctx0" brushRef="#br0" timeOffset="386">10838 18184 9013,'5'4'49,"3"-2"0,-3 5 1,2-1-1,-1 0-164,1 0 0,1-4 0,2 2 0,-1-1 0,1 1 0,2-2 164,0-1 0,1-5 0,-4-3 0,0-1 0,0-1-38,1-1 1,-5 1 0,-2 0 0,-2-1-1,-2 1-393,-2 0 0,-2 1 0,-3 0 1,0 3-1,2 0 382,-1 0 0,-1-1 0,-2-4 0</inkml:trace>
  <inkml:trace contextRef="#ctx0" brushRef="#br0" timeOffset="387">11164 17979 8072,'5'-4'57,"-1"2"122,-4-4 1,0 5 0,0 2-195,0 7 0,0 2 0,1 6 1,1 1-1,1 1 120,-1 4 1,-1-2-1,-1 2 1,0 0 0,0 0-1,0-2 1,1 0-272,2-1 0,-1-4 0,2 0 0,-1-2 0,1-1-349,1-2 0,-3-4 0,2-1 515,0-1 0,2-5 0,3-4 0</inkml:trace>
  <inkml:trace contextRef="#ctx0" brushRef="#br0" timeOffset="388">11396 17942 8318,'0'9'449,"0"1"0,0 0 0,0 2-254,0 4 0,0 5 1,0 0-1,0 1 1,0 0-1,0 1-205,0 0 1,0-2-1,0 1 1,2-3-1,0-1 1,2-1-613,1-2 0,-3-4 1,2 2-535,0-3 0,-2-5 1156,5-2 0,-5-10 0,2-3 0</inkml:trace>
  <inkml:trace contextRef="#ctx0" brushRef="#br0" timeOffset="389">11275 18156 8072,'-9'0'-528,"9"0"577,6 0 0,4 0 0,6 0 0,4 0-51,4 0 0,3 0 1,0 0-1,2-1 0,1-1 1,1-1-1,1 1-553,0 1 1,-7-2 554,3 0 0,-6-5 0,1 3 0</inkml:trace>
  <inkml:trace contextRef="#ctx0" brushRef="#br0" timeOffset="390">12095 17914 8072,'0'-9'-85,"0"-1"0,0 1 0,0 0 0,0 0 124,0-1 1,-1 5-1,-2 2 1,-3 3 0,0 3-1,1 4-24,1 5 1,0-1 0,2 5 0,-1 0 0,1 3-1,1 1 116,1 2 0,0 1 1,0-2-1,0 1 0,1 1 1,1 0-98,1-2 0,3-1 0,-2 1 0,0 0 1,0-3-1,-1-1-491,2-1 1,-1-2-1,2-2 1,-2-1 456,0-2 0,-3 0 0,3 1 0</inkml:trace>
  <inkml:trace contextRef="#ctx0" brushRef="#br0" timeOffset="391">11918 18175 8072,'9'-5'205,"1"-3"1,0 5 0,2 0 0,4 0-42,1 0 1,2 0-1,0 3 1,0-1 0,2-1-1,2-1 1,-2 0-370,-1-2 0,0 4 0,-8-3 0,0 1 0,-2 0 0,-2 0-804,-2-1 0,2 2 594,-5-4 0,1 3 767,-1 0 0,-2 3 0,1 3-94,-4 4 1,0-2 0,-3 1 0,1 1 0,2 2-1,1 0-214,1 0 0,1 0 1,2 1-1,3-2 0,3-1 1,3-2-29,0 0 1,1-2 0,-1-3-1,1 0 1,1 0 125,-1 0 0,0-3 0,-4-2 1,0 0-1,-1-2 0,-1-1 0,-4-2-94,-2 1 1,-2 0 0,-2 1-1,-4 0 1,-2 2 0,-2-1 0,-2-1-565,2-2 1,-2 4 0,0 0-1,2 0 1,0 1-35,2 1 1,5 3 0,4 1 549,5 0 0,8 0 0,1 0 0</inkml:trace>
  <inkml:trace contextRef="#ctx0" brushRef="#br0" timeOffset="392">12439 18110 8072,'14'3'-39,"0"1"0,2 0 0,-2 1 170,0 0 1,-2 1 0,-2 1 0,1-1-1,-1 0-21,-2-1 0,-3 3 0,0-4 1,-1 1-163,-2 2 0,-2-3 0,-2-2 78,-1-4 1,-1-3 0,2-4 0,-2-1-1,1 0 1,0-1-12,0-2 1,0 1 0,3 3-1,1-1 1,1 1-78,1 0 0,4 2 0,0 2 0,1 1 0,1 2 0,1 1-132,-1 1 0,0 0 0,1 0 0,-1 0 0,0 1 1,0 1-552,1 1 0,-1 3 745,0-2 0,5-1 0,0-3 0</inkml:trace>
  <inkml:trace contextRef="#ctx0" brushRef="#br0" timeOffset="393">13175 18072 8072,'0'7'77,"0"0"1,0 2-1,0 4 1,1 1-1,1 3 1,2-1-1,0 1 1,1-3 0,0 1-1,-1-2-455,-2 1 0,-1 1 378,-1-3 0,0 1 0,0-4 0</inkml:trace>
  <inkml:trace contextRef="#ctx0" brushRef="#br0" timeOffset="394">13147 17979 8072,'6'-3'218,"0"0"-896,2 1 678,0 1 0,5 5 0,2 1 0</inkml:trace>
  <inkml:trace contextRef="#ctx0" brushRef="#br0" timeOffset="395">13342 18072 8072,'-5'1'-64,"2"2"1,2 4-1,1 1 1,0 1 0,0 1-1,0 0 1,0 1 260,0 2 0,3-1 1,0-3-1,0 1 1,1-1-1,-1 0-37,-1 1 0,0-5-146,1-2 0,1-3 0,3-3 1,-2-3-1,1-3 0,-1-1 1,2-1-65,1-2 0,2-2 0,-1 1 1,0 1-1,2-1 0,0 3-18,1 1 0,1 1 0,-4 2 0,0 2 85,1 1 1,-2 2 0,-2 5 0,-3 3 0,-2 2 0,-1 3 0,0 1-24,0 4 0,0-2 0,-1 2 0,-1-1 0,-2 1 0,0-2-362,0 0 0,1-2 0,3-3-247,0 1 0,1-5 615,2-2 0,2-6 0,4-2 0</inkml:trace>
  <inkml:trace contextRef="#ctx0" brushRef="#br0" timeOffset="396">13668 17923 8072,'6'-4'216,"-2"3"1,-1 1-112,0 6 0,0 3 1,-2 0-1,1 0 0,1 2 12,-1 1 1,2-1 0,-1 5-1,0 1 1,-2-1 0,-1 1-126,0-2 0,1-2 1,1 1-1,1 1 0,-1-2 1,-1 0-1,-1-1-472,0-2 0,1-2 0,1 0 1,2-3-63,1-1 0,-2-1 0,3-4 542,-2-2 0,-1-2 0,-7-9 0,-1 0 0</inkml:trace>
  <inkml:trace contextRef="#ctx0" brushRef="#br0" timeOffset="397">13585 18072 8072,'6'1'191,"0"1"1,1 2 0,1-1 0,2-2 0,-1 1 0,0 1 0,2-1-204,1-1 0,-1 2 0,1 0 0,-2-1 0,0-1 0,-1-1-862,0 0 1,-3 0 873,1 0 0,-1-8 0,3-2 0</inkml:trace>
  <inkml:trace contextRef="#ctx0" brushRef="#br0" timeOffset="398">13920 18156 8072,'0'9'9,"0"-2"0,0-1 0,1 0 1,2-1-1,3-2 0,1-3 1,1-3-1,-2-3-17,1-2 0,1-5 1,2 0-1,-1-1 1,0 0-1,1 0 0,-1-3 1,-1-1-24,-2 0 0,3-1 0,-4 0 1,0 1-1,-1-2 0,-1 0 119,0-2 1,0 3-1,-3 5 1,0 0 0,0 3 96,0 1 1,-1 2-218,-2 5 0,-1 4 0,-3 10 0,2 0 0,0 1 0,-1 1 1,-1 0 1,3 1-1,1 2 1,1 0 0,0 0-1,-1 2 129,1 0 0,1 1 0,2 0 0,1-1 0,2 1 19,1 0 0,2-1 1,5 0-1,1-2 0,1-1 1,3-2-114,1-1 0,0-5 0,2-2 0,1 0 0,0-1 0,0 1 0,-1-3-443,-2-1 1,1-1 0,0-1 0,-2-1 0,-1-3 438,-4 0 0,3-5 0,-1-5 0</inkml:trace>
  <inkml:trace contextRef="#ctx0" brushRef="#br0" timeOffset="399">14823 17970 8072,'-6'-5'5,"-1"2"0,0 2 0,-2 1 0,-2 0 0,-2 0 0,2 0 0,0 0 0,2 1 0,0 2 0,-1 2-121,1 0 0,4 3 0,2-1 0,2 1 0,1 1 0,1 0 0,2 0 166,3-3 0,6 2 0,0-2 0,0 3 0,2 0 0,0 1 108,1 3 0,-2-5 0,-3 3 0,-1 1 0,-1-2 0,-2 1 1,-3-2-57,-2 0 0,-2 0 0,-2 1 1,-4-1-1,-4-1 0,-4 0-186,1-2 0,-5-4 0,2 1 1,-4-2-1,0-1-170,2 0 0,3 0 0,2-1 1,0-1-1,4-2 0,1-1-340,3-3 1,4-1 593,-1-3 0,10-3 0,4-3 0</inkml:trace>
  <inkml:trace contextRef="#ctx0" brushRef="#br0" timeOffset="400">15028 17886 8072,'-4'-3'513,"4"0"-499,4 0 1,4 4 0,-1 2 0,-1 3 0,2 2 78,0 2 0,-2 2 1,-1 2-1,1 0 0,-2 3 42,0 0 0,-1 2 1,-3-1-1,1 2 1,1 1-1,1 1 1,-1-2-200,-1 0 0,-1-1 1,0-1-1,0 0 1,0-2-1,0-1-1215,0-2 1,0 0 1278,0-4 0,-4-4 0,-1-1 0</inkml:trace>
  <inkml:trace contextRef="#ctx0" brushRef="#br0" timeOffset="401">14981 18082 8072,'13'-3'-195,"0"-1"0,0 2 390,1 1 0,6-2 1,-2 0-1,2 1 1,-2 1-1,-1 1 1,-2 0-536,-2 0 0,-1 0 1,-2 0-1,-1 0 0,0 0-962,1 0 1302,-5 0 0,-1-4 0,-4-1 0</inkml:trace>
  <inkml:trace contextRef="#ctx0" brushRef="#br0" timeOffset="402">15205 18082 8111,'0'9'244,"0"0"0,0 1 0,1-1-247,2 0 1,2 1 0,3-1-1,-1 0 1,1-1 0,1 0 0,2-3-94,1-1 1,-1-1-1,1-3 1,0 0-1,-1-1 1,0-1 67,-2-1 0,-3-4 0,-1 0 0,-1-1 0,-1-1 0,-2 0-169,-1-1 1,0 4 0,0 0 0,0-1-1005,0-2 1201,0 0 0,-5 0 0,0-1 0</inkml:trace>
  <inkml:trace contextRef="#ctx0" brushRef="#br0" timeOffset="403">15586 18110 6904,'-4'-6'85,"3"1"-189,-2 2 1,1 1 0,-1-3 0,-3 1 57,-3 2 1,3 1-1,0 1 1,-1 1-1,-2 2 117,0 3 1,0 2-1,1 2 1,0-1-1,3 1 1,1 2-13,2 0 1,1 2-1,1-3 1,0 1 0,1 0-44,2-2 1,2-4 0,5-1 0,-1 0 0,0-3 0,2-1-1,0-1 19,1 0 1,2-4 0,-3-3-1,2-1 1,-1-2-73,1-3 0,-2 2 0,0-5 1,-3 1-1,-1-1 0,-1 1-39,-1-2 0,2-1 0,-4-3 0,-1-1 0,-1 0 65,-1 0 0,0 2 0,0-1 1,0 5-1,0 3 0,0 3 409,0 1 1,0 5-269,0 4 1,4 1 0,-1 5 0,-1 1-1,-1 1 1,0 3-126,2 1 0,-2 0 0,2 2 0,-2 0 0,-1 1 0,0 0-22,0 0 0,0 3 1,0-4-1,0 2 1,0-2-1,0 0 1,0-2 43,0 1 1,3-2-1,1 1 1,2-2-1,1 0-7,1-1 0,4-3 1,1-1-1,-1 0 0,1-3 1,0-1-1,2-1-21,1 0 1,1-1 0,-1-2 0,0-4 0,-1-1 0,0-1-5,-3-1 0,-5-2 0,-1 0 0,-2 0 0,-2 2 0,-2 1-36,-3-1 0,0 4 0,-6 1 0,-1 1 1,0 2-1,-1 1-20,2 1 1,-3 0 0,-1 0 0,3 1 0,2 2 0,2 3 21,2 2 0,1 3 0,3 0 0,0 1 0,1-1 65,2-4 1,2 1 0,6-3 0,0 2 0,2-2-1,-1-1 1,0-2-147,1-1 1,-1-1-1,-2 0 1,-1 0-1,0 0-444,0 0 0,-3-4 564,-3-2 0,2-7 0,0-1 0</inkml:trace>
  <inkml:trace contextRef="#ctx0" brushRef="#br0" timeOffset="404">16033 18044 7585,'6'1'196,"1"3"0,0 2 0,1 1-125,2-1 1,-4 2 0,-1-1 0,0 1 0,-1 1-210,0 1 0,-1-1 1,-3 0 90,0 1 0,0-1 31,0 0 1,0-5 11,0-4 0,5-4 0,1-5 1,2 1 35,1 1 0,1 0 0,-1 4 0,0 2-20,1 3 1,-2 3-1,-1 4 1,-2-2 0,0-2-1,1-1-48,1-2 1,-2-1 0,1-1 0,2 0 0,-1-1 0,0-2-28,-1-3 1,0-2 0,3-3 0,-2-1-1,-1-3 46,1 1 0,1-3 0,-1 4 1,-2-2-1,0-1 0,-1-3 26,1-3 1,-2-1-1,-3-5 1,0 1-1,0 1 1,1 2-21,2 1 1,-1 3 0,3 4-1,0 5 1,0 4 110,3 3 0,0 4 1,0 5-1,-1 3 1,-1 4-1,-1 4 82,0 3 0,-2 1 0,2 5 0,0 0 1,-1 0-1,1-2-19,-3 0 0,0-1 1,0-4-1,1 1 0,-1-1-406,-1-3 1,2 2 0,0-5 0,0 0-478,1-2 0,2-3 1,2-4 719,-2-6 0,-6-4 0,-5-2 0</inkml:trace>
  <inkml:trace contextRef="#ctx0" brushRef="#br0" timeOffset="405">16257 17970 7636,'9'0'-88,"0"0"0,1 0 0,-1 0 267,0 0 0,1 0 1,0 0-1,1 0 0,2 0 1,-2 0-398,-1 0 0,0 0 0,-1 0 0,1 0 0,2 0 218,0 0 0,5 0 0,-3 0 0</inkml:trace>
  <inkml:trace contextRef="#ctx0" brushRef="#br0" timeOffset="406">16638 17942 7500,'5'-5'-1120,"1"1"1503,2 0 0,1 3-476,1-3 1,-5 2 0,-3 0-1,-4-1 1,-4 1 128,-3 1 1,-3 1-1,0 0 1,0 0 0,2 0-1,1 0 32,-1 0 0,2 1 0,2 2 1,3 3 2,2 3 1,5-3 0,2 0 0,2 2 0,3 3 0,0 1 89,1 0 0,5-2 0,-3-1 1,2 2-1,-2 0 0,0 1-36,-3 0 0,0-2 0,-3-1 0,-2 1-173,-3-1 1,-3-4-1,-3-1 1,-4-1 0,-4 1-1,-2-2-222,-1-1 0,2-2 1,0-1-1,1-2 0,2 1-325,0-1 1,3 0 594,-1-2 0,5-7 0,-2 3 0</inkml:trace>
  <inkml:trace contextRef="#ctx0" brushRef="#br1" timeOffset="407">16713 17598 24348,'9'0'-314,"1"0"0,-1 1 1,0 1-1,1 2 1,-1 0-1,-1 1 1,-1 0-1,0 4 1,0 1-1,1 3 145,1 2 1,2-1 0,0 3 0,2-2 0,-1 2 0,0 2 0,1 1 0,-2 2 147,0-1 0,1-1 0,0 1 0,0 2 1,-3 0-1,-3-1-161,-3-1 1,-2 2 0,-1-3 0,-1-1 0,-2-2 0,-3-2 0,-3 0 17,-4-3 1,3-2 0,-3 1 0,0 0 0,1 2 159,0-2 0,-2-1 1,-1 0-1</inkml:trace>
  <inkml:trace contextRef="#ctx0" brushRef="#br0" timeOffset="408">8706 2784 6659,'6'0'204,"0"0"-107,1 0 0,3 0 1,1 1-1,1 1 1,1 1-1,0-1 0,2-1 1,1-1-1,2 0 53,2 0 0,0 0 0,0 0 1,1 0-1,0 0 0,0 0 1,-1-1-63,-2-2 1,1 2 0,0-2 0,-1 1 0,1 0-151,-1-1 1,-3 0 0,-3 3 0,-1 0 0,-2 0-772,0 0 0,-4 1 247,-1 2 0,-3-1 586,-1 4 0,4-4 0,1 2 0</inkml:trace>
  <inkml:trace contextRef="#ctx0" brushRef="#br1" timeOffset="409">9125 2635 12441,'6'0'-566,"0"0"1,1 0 0,2 0 599,0 0 1,1 1 0,2 2 0,0 3 0,-1 3 0,0 0 0,-2 0 0,1 2-95,3 1 1,-3-2 0,3 3 0,-3-2 0,-1 0 0,0 2 0,-2-2-6,-1 0 1,-4-1 0,1 1 0,-2 2 0,-2-2 0,-2-1 207,-3 0 1,-7-2 0,-2-1 0,-2 0-1,1 0 1,0 1-189,0 1 0,1-2 0,1-1 0,0 0 103,3-1 1,1 3-1,0-2 1</inkml:trace>
  <inkml:trace contextRef="#ctx0" brushRef="#br0" timeOffset="410">9748 2756 6727,'0'10'98,"1"2"0,2 1 1,0 2-1,0 2 0,0 3 1,1 2-1,1-2 0,1 0 1,1-2-1,-2-2-67,-1 0 0,2-2 0,-3 3 0,-1-3 0,-1 0 0,-1-2 0,0 0 0,0 1-1463,0-2 1432,0 0 0,0-2 0,0 0 0</inkml:trace>
  <inkml:trace contextRef="#ctx0" brushRef="#br0" timeOffset="411">9702 2775 8542,'9'-10'-436,"1"1"0,0-1 1,1-2 425,2 0 0,2 3 0,-2 2 0,-1 1 0,0 0 0,2 1 21,0 1 1,-2 1 0,0 3 0,-1 0 0,-2 0-11,0 0 1,-1 4 0,-1 2 0,-4 3 0,-2 3-1,-1 1-24,0 1 0,0 1 0,-2 2 0,-3-3 1,-5-1-1,-1 0 15,-3 0 0,3-4 0,-4 1 0,1-1-52,0-1 0,2-5 0,1 1 0,2-1 60,3 0 0,8 0 0,-1-3 0</inkml:trace>
  <inkml:trace contextRef="#ctx0" brushRef="#br0" timeOffset="412">9991 2793 8550,'5'5'-604,"0"3"1,-3-4 570,1 1 1,1 0 0,-2 2-1,2-1 1,1-1 194,-1 0 1,0-3-116,-1 1 1,-2-6-1,2-3 1,-2-3-1,-1 0-72,0 0 1,0-1 0,0-2 0,-1 0-1,-1 0 1,-1 2 0,1 1 1,1-1 0,1 1 0,0 0-170,0-1 1,4 5-1,2 2 8,2 2 0,2 1 0,-1 0 0,0 1 185,1 2 0,-1 2 0,0 5 0</inkml:trace>
  <inkml:trace contextRef="#ctx0" brushRef="#br0" timeOffset="413">10251 2737 8550,'5'-6'-311,"-1"0"0,-4 4 269,-4-1 1,2 2-1,-4 1 1,-1 1-85,-1 2 1,-2 2 0,2 4 0,2 1 111,3-1 1,2 0-1,1 1 1,1-1 0,2-1-1,3-1 66,2 0 0,3-4 0,0 2 0,2-1 0,1-2 77,-1-1 0,0-2 1,-4-2-1,0-2 1,0-1-35,-3-1 0,-2 1 0,-4-3 0,0 0 0,0-1-173,0 1 0,-4 0 0,-2 0 0,-3 2-453,0 1 1,0 1 530,-1-1 0,1-3 0,0 4 0</inkml:trace>
  <inkml:trace contextRef="#ctx0" brushRef="#br1" timeOffset="414">10428 2523 14758,'0'-9'-3277,"1"1"3278,2 1 1,-2 4-1,2 6 1,-2 4-111,-1 1 0,0 2 0,0 2 1,0 1-1,0 2 74,0 1 1,1-1 0,2-1 0,0 1 0,0-2-1,0 0 1,1-1-130,1-2 1,-3 0 0,2-2 170,1-2 1,-3-2 0,4-4 90,1 0 1,1-4-1,3-2 1,0-2-1,1-2 1,1 2-1,-1 1-144,1 0 0,2 2 0,-2-2 0,-2 2 0,-1 1 60,0 2 0,-1 1 0,-1 2 0,0 2 1,-3 3-1,-1 2-108,-2 2 1,2 2 0,-1 1 0,-1 1 0,-2 0 0,-2 0 137,-1-1 0,-4 0 0,0-4 0,-5-1 1,-2 0-1,-2-3 72,1-1 1,-1 0 0,-2-2 0,0 1 0,2-1 0,4-1-83,2-1 1,1-1-1,2-2 1,2-3 4,1-2 0,9-2 0,5 1 0</inkml:trace>
  <inkml:trace contextRef="#ctx0" brushRef="#br1" timeOffset="415">10754 2495 9169,'5'0'-1459,"0"0"1535,-2 0 1,-1 2 0,1 4 0,-2 3-80,-1 1 0,0 4 0,0-1 0,0 2 0,1 0-47,2 0 1,-2 2 0,2-1-1,-1 0 1,1 1 0,3-3 30,3 0 1,0 1 0,1-2 0,3-2 0,2-2 12,3-2 1,0 0 0,1-4 0,0-1 0,-1-1 2,1-1 0,-1 0 0,1-1 0,-1-2 0,-2-3 1,-1-3-6,-2 0 1,0 0 0,-5-1 0,-2 0-1,-3-1-8,-2-2 0,-1 1 0,-1 3 0,-2 0-9,-3 3 0,-2-1 1,-3 4-1,0 1 1,-2 1-1,2 2 8,1 2 0,-2 2 0,2 4 1,2 1-1,-1-1 43,1 0 0,3 2 0,2 0 1,2 1-1,2 0 0,2-2 9,3-1 1,2 1-1,3-1 1,0-1-1,3 0 1,0-3-76,3-1 0,0-1 0,1-3 0,-2 0 39,0 0 0,-1 0 0,4 0 0</inkml:trace>
  <inkml:trace contextRef="#ctx0" brushRef="#br0" timeOffset="416">11238 2626 8467,'1'-7'-502,"2"1"564,3 4 1,-1-1 0,-2 6-1,-2 3 30,-1 3 0,3 3 0,0 0 0,-1 0 0,-1-1-98,-1 2 0,0-3 0,0 2 1,0-1-1,0-2-158,0 0 0,0 1 57,0-1 138,0 0 1,0-5 0,0-4 0,0-5 0,0-3-77,0-1 1,3-4-1,0 1 1,0 0-35,2 2 1,-3-2-1,4-1 1,0 2 0,0 2-1,0 1 22,2 2 1,-3 4 0,1-1-1,1 2 1,1 2 39,-2 2 1,-2 2-1,-4 5 1,0-1 0,0 0-1,0 2 31,0 1 0,0-2 0,0 3 0,0-3 0,-1-2 0,-1 0 10,-1-2-16,0-4 0,4 1 0,2-5 0,3-2 0,2-1 0,2-3-28,-1 0 0,0-1 0,0-1 0,1 1 0,-1 0 1,0 0 1,1 3 0,-2 4 18,-2 4 0,-1 4 0,-3 3 0,2 1-69,-2 3 0,2-3 1,0 2-1,1-1 1,1-2-1,0 0 69,1 1 0,-1-1 0,3 0 0</inkml:trace>
  <inkml:trace contextRef="#ctx0" brushRef="#br0" timeOffset="417">11694 2672 8467,'-4'-9'-424,"3"3"0,-2-1 0,1 1 468,-1 1 1,1 1 0,-4 4-53,-2 0 1,0 4 0,-1 2 0,0 3 0,0 0 0,2 0-2,1 1 1,1-1 0,-2 0 0,4 0 0,2 1 0,1-1 0,1-1-3,2-1 1,3 0-1,3-4 1,0-1-1,1 0-50,-1 1 0,0-2 0,0 2 0,1-2 0,-1-1-177,0 0 0,0-1 0,-2-1 238,-1-1 0,-4-4 0,2 2 0</inkml:trace>
  <inkml:trace contextRef="#ctx0" brushRef="#br0" timeOffset="418">11834 2505 8467,'4'-10'-149,"2"1"-94,3 0 0,0 4 0,0 2 0,0 6 316,-3 3 1,-2 6 0,-4 4 0,0 1 0,0 3 0,0 1 52,0 0 0,0 1 0,0-3 0,-1-1 0,-1 1 0,-1 0-144,1-1 0,1-2 1,1-2-1,0 0-241,0-3 0,0-1 0,0 0 0,0-1 259,0 0 0,4-4 0,1 0 0</inkml:trace>
  <inkml:trace contextRef="#ctx0" brushRef="#br0" timeOffset="419">11760 2672 8042,'-10'-9'-309,"4"3"0,1-1 1,2 1 356,4 1 1,3 1 0,5 4 0,1 0 0,0 0 0,1-1-63,2-2 0,3 2 1,0-2-1,2 2 1,3 1-1,1 0-451,-1 0 1,-5 0 464,0 0 0,-1 0 0,4 0 0</inkml:trace>
  <inkml:trace contextRef="#ctx0" brushRef="#br0" timeOffset="420">12039 2626 8310,'0'9'0,"0"0"-38,0 1 0,0-1 1,0 0-1,0 1 1,0-1-1,0 0 1,0 0-54,0 1 0,1-1 91,2 0 0,2 1 0,5-1 0</inkml:trace>
  <inkml:trace contextRef="#ctx0" brushRef="#br0" timeOffset="421">12095 2551 8467,'-4'-5'-1308,"4"1"204,0 4 1104,4 0 0,5 0 0,0 0 0</inkml:trace>
  <inkml:trace contextRef="#ctx0" brushRef="#br0" timeOffset="422">12253 2635 8467,'-9'-4'-265,"-1"0"0,1-3 0,1 3 0,1 1 340,0 0 0,4 0 0,-3 3 0,-1 0 0,-1 1-185,-2 2 0,5 2 0,2 5 1,2-1-1,1 1 0,0 2 231,0 0 1,5 4 0,3-4 0,5 0-1,1 1 1,3-1-31,0 0 0,2-5 1,0-2-1,0 0 0,2-1 1,1 1-115,-2-3 1,-1-1 0,-3-1 0,-4 0 0,-2 0 22,0 0 0,-1-5 0,0 0 0</inkml:trace>
  <inkml:trace contextRef="#ctx0" brushRef="#br0" timeOffset="423">12774 2635 6108,'7'-5'121,"-1"2"0,1 2 1,1 1-1,2 0 1,-1 0-1,0-1 0,1-1 1,-1-2-1,0 1 42,1-1 1,-1 2 0,0-4 0,1-1 0,-2-2-216,-2 0 0,-3 0 0,-6 1 0,-3 1 1,-2 3-1,-2 1-81,1 0 1,0 0 0,-2 3 88,-1 0 0,1 3 1,-1 1-1,3 1 1,2 1-1,1 1 1,2-1-1,2 1 11,1 1 0,-2 2 0,0-1 0,1 0 72,1 1 0,4-1 0,1 0 0,1 1 0,2-2 1,2-1 3,0-1 1,3-1 0,2 2 0,-1-3 0,2-1 0,-2 0-97,1-1 1,-2-1-1,-3-1 1,1 0-1,-1 0-225,0 0 1,-3 1 0,-2 1 277,0 1 0,-3 0 0,3-3 0</inkml:trace>
  <inkml:trace contextRef="#ctx0" brushRef="#br0" timeOffset="424">13221 2616 8365,'1'-6'-1678,"3"0"1721,-3 0 1,4-3 0,-3 2 20,1 1 1,0 3 7,-3-3 0,0 3 0,0-4 0,-1 1 14,-2 1 1,1 1 0,-4 4-86,-2 0 0,3 0 1,-1 0-26,-1 0 0,2 0 0,-2 0 0,0 1 23,-1 2 1,2-2-1,0 3 1,2 0-2,2 3 1,1-2 0,1 1 103,0 1 0,1-3-70,2-1 0,-2 3 0,3 0 0,-3 2-35,-1 1 0,0 4 0,0 0 0,-1 2 0,-3 1-12,-2 2 0,1 0 0,0 1 0,1 0 0,2-1-21,1 1 1,1-1 0,0-2 0,0-1 0,1-2-1,2-2 16,3 0 0,2-3 0,2-2 0,0-3 0,1-2 1,3-1 72,0 0 1,1-3-1,0-2 1,-1-2 0,-2-3-1,0-2 56,0-1 1,-3 2 0,-3-2-1,-3 0 1,-1 0 0,-2-1-164,0-3 1,-8 2 0,-1 1-1,-1 2 1,-2 2-174,0 3 0,1 4 1,-1-2-1,2 1 1,0 2 226,1 1 0,0 1 0,-1 0 0</inkml:trace>
  <inkml:trace contextRef="#ctx0" brushRef="#br0" timeOffset="425">13370 2598 8365,'-6'3'-244,"1"1"0,1 1 1,2 2-1,1 2 92,1 0 1,1 0 0,1 1-1,2-2 1,1-1 0,3-2 204,4-1 1,-2 3 0,4-4-1,-2-1 1,0-1 0,0-1 111,-2 0 0,-1-1 0,1-2 0,-1-4-234,0-1 0,-3 2 0,-3 0 0,-2-1 69,-1-2 0,0-4 0,0-2 0</inkml:trace>
  <inkml:trace contextRef="#ctx0" brushRef="#br0" timeOffset="426">13575 2560 8365,'1'6'-1573,"1"-2"1680,1 0 1,1 1 0,-4 4 0,0 1-182,0-1 1,-4 0 0,1 1 0,1-1 73,1 0 0,-3 1 0,-1-1 0</inkml:trace>
  <inkml:trace contextRef="#ctx0" brushRef="#br0" timeOffset="427">13761 2384 8456,'0'-7'-126,"1"2"1,2 0-1,1 1 1,0 1 0,0 4-1,-1 4 1,0 4 238,0 4 0,0 0 1,-3 4-1,0-1 1,0 3-1,0 2 1,0-1-1,0 0-107,0-1 1,0-1 0,0 0 0,0-2 0,0 0-1,0-1-220,0 0 1,0-1 0,0-2 0,0 0 0,0-1-430,0 0 643,5-6 0,0 3 0,4-3 0</inkml:trace>
  <inkml:trace contextRef="#ctx0" brushRef="#br0" timeOffset="428">13678 2570 8456,'9'0'-95,"0"-3"1,1 0 0,0 1 29,2 0 0,2 2 1,2 0-1,0 0 1,0 0-1,2 0-4,1 0 0,-1 2 1,1 0 68,-1 1 0,-3 4 0,-2-2 0</inkml:trace>
  <inkml:trace contextRef="#ctx0" brushRef="#br0" timeOffset="429">13938 2551 8456,'4'6'-905,"2"1"886,-1 0 1,2 1-1,-3 1 1,0 1 0,2-1-49,-1 0 1,1 1 0,3-1 0,1 0 0,-1 0 66,0-3 0,0 2 0,1-3 0</inkml:trace>
  <inkml:trace contextRef="#ctx0" brushRef="#br0" timeOffset="430">14125 2579 8456,'8'-14'-754,"-1"1"1,-1 4 866,2 3 0,-3-2 0,0 6 0,-1 3 64,-2 5 1,-1 6 0,-2 5 0,-2 3-1,-4 4 1,-4 1-107,-1 0 0,-5 0 0,2 1 0,-3 0 1,0-2-1,0-1-178,3-2 1,-2-3 0,5-2 0,0-3-108,2 1 1,5-7 0,1 2 213,-1-1 0,0 1 0,-4 0 0</inkml:trace>
  <inkml:trace contextRef="#ctx0" brushRef="#br0" timeOffset="431">13557 2384 8413,'-6'-5'-452,"2"3"1,5-2 0,2 2 451,4 3 0,1 5 0,1 0 0</inkml:trace>
  <inkml:trace contextRef="#ctx0" brushRef="#br0" timeOffset="432">11471 3026 7007,'0'9'133,"0"2"0,0 0 0,1 3 0,1 0 0,1 2 0,0-1 0,0 1 1,0 0-1,0 1 0,-2-1 0,-1-1 64,0-2 1,0 0-1,0-4 1,0 0 0,0 0-198,0 1 0,0-5 0,0-1 0</inkml:trace>
  <inkml:trace contextRef="#ctx0" brushRef="#br0" timeOffset="433">11713 3045 8583,'6'-9'-128,"-1"2"0,1 1 1,-2-1-1,0-2 0,-3 1 1,-3 2 57,-4 3 1,-3 2 0,0 1-1,0 0 1,-1 0 0,1 0 0,0 1-1,-1 2 18,1 3 0,4-1 0,2 2 0,2 0 1,2 1 40,2 1 1,-1 1 0,4-1 0,2 0 0,0 1 0,1 0 8,0 2 0,1-1 1,-1 2-1,-1 0-7,-1-1 1,-3 0 0,-4-2 0,0-1-1,-1 0 1,-2 1 66,-4-1 0,-2-3 0,-2-1 0,-3-1 0,1-1 1,-2-2 49,1-1 1,2 0-428,0 0 1,6-1 318,3-3 0,6-5 0,2-5 0</inkml:trace>
  <inkml:trace contextRef="#ctx0" brushRef="#br0" timeOffset="434">11946 3082 8583,'0'-9'-111,"0"-1"-179,0 1 1,-4 1 0,-3 1 281,-1 4 1,-1 2-1,0 1 1,-1 0-35,1 0 1,3 1 0,1 2 0,0 4 0,3 1 23,1 1 0,1 1 1,0-1-1,1 0 0,1 1 1,2-1 31,-2 0 0,-1 0 1,-1 1-1,0-1 0,0 0 1,0 1 22,0-1 0,-4-1 0,-3 0 0,-1-3 1,-2 0-1,-2-1-36,0 0 1,-4 0 0,4-2 0,1 1 0,0 0-235,2-2 0,4-2 233,2-3 0,6-1 0,2-4 0</inkml:trace>
  <inkml:trace contextRef="#ctx0" brushRef="#br0" timeOffset="435">12104 3110 8678,'0'9'-306,"0"0"1,1 1 0,1-1 257,1 0 1,5 1 0,-2-2 0,2-1 0,1-2 0,2 0 76,1-3 1,-1-1 0,4-1 0,-2 0 0,-1-1 0,-2-3-13,-1-2 0,1 1 1,-2-1-1,-1-1 0,-2-2-32,0 0 0,-2 0 1,-3-2-1,0 0-198,0-1 0,0-1 0,-1 4 0,-2 1 213,-4 1 0,3-1 0,0 3 0</inkml:trace>
  <inkml:trace contextRef="#ctx0" brushRef="#br0" timeOffset="436">12467 3110 8583,'6'-1'-125,"0"-2"0,-1-2 0,-1-2-80,0 1 0,2 3 0,-2-3 1,2 0-1,0-1 0,0 1 196,0-1 1,-3 2 0,4-1 0,0-2-3,1 0 1,-4 3 0,-4 2 0,-6 2-7,-5 1 1,-1 0 0,-3 1-1,-2 2 1,0 3 102,-2 2 1,4 2 0,3-1 0,3 0 0,1 2 0,3 0 17,1 1 0,2 1 0,5-4 1,3 0-1,3 1 0,1-2-4,2-2 0,3-2 0,4-4 0,0 0 0,2 0 0,2 0-140,0 0 0,-2 0 0,1 0 0,-2 0 0,-2-1-398,1-2 1,-4 2 0,0-3 437,-2 0 0,0-1 0,-4-5 0</inkml:trace>
  <inkml:trace contextRef="#ctx0" brushRef="#br0" timeOffset="437">16126 3482 8310,'1'-5'1106,"3"2"-898,-3 2 180,3 1 1,-11 1-247,1 2 1,-4-1 0,4 4-1,-2 2 1,1-1 0,2 0 0,1-1-180,2 2 1,1-3 0,1 1-55,0 1 0,4-2 1,2 1-1,2-2 0,2-2 206,-1-1 1,-3-4 0,-1-1 0,1-1 0,-2 0 0,1 1 0,-1-1 181,0 0 0,-1 2 1,-4-3-1,-2 1 0,-3 1-384,-2 0 1,-2 1 0,1 3 0,0 0 0,-1 0 0,1 0-664,0 0 0,3 0 750,-1 0 0,1-4 0,-3-1 0</inkml:trace>
  <inkml:trace contextRef="#ctx0" brushRef="#br0" timeOffset="438">16583 3203 8020,'0'-6'143,"1"1"0,1 1 0,2 5 59,1 5 0,-3 6 0,1 4 0,-2 2 0,-1 4 0,0 3 0,1 3 0,1 2 292,1 1 1,1 4-437,-4-1 0,0-2 0,0 0 0,0-2 1,0-1-1,0-3-336,0-2 0,1-2 0,1-4 0,1 0 0,-1-3 0,-1-2-664,-1-3 1,3-1 941,0 1 0,4-5 0,-2-1 0</inkml:trace>
  <inkml:trace contextRef="#ctx0" brushRef="#br0" timeOffset="439">16424 3538 8020,'10'0'11,"-1"-3"1,1-1 0,3 0 0,2 0 146,3 2 1,1 1 0,2 1 0,2 0 0,0 0 0,-1 0 0,-1 0-146,-1 0 0,-3 0 1,-1 0-1,-4 0 0,-1 0-561,-2 0 0,0 0 0,1 0 548,-1 0 0,-4 4 0,-1 1 0</inkml:trace>
  <inkml:trace contextRef="#ctx0" brushRef="#br0" timeOffset="440">16862 3520 7628,'9'0'115,"1"0"0,-1 0 1,0 0-1,1 0 1,0 0-1,1-2 39,2-1 0,-1 1 1,-2-4-1,2 0 0,-1 0 1,-2 0-55,-1 2 1,-6-3 0,1 1-1,-3-1-75,-3 0 1,-5 0 0,-6 4 0,1 1 0,-2 1 0,1 1 60,-3 0 1,1 4-1,-1 2 1,3 4-1,-1 1 1,3 1-173,1 0 1,0 1 0,6 1 0,0-1 0,1 1 0,3-3-67,1-1 1,0 0 0,1-1-1,4 0 1,3 0 0,3-2-50,1-1 1,2-3 0,1 2-1,0-1 1,1-1 0,-1-2-263,0-1 0,1-1 0,-2-3 463,0-2 0,2-2 0,2-1 0</inkml:trace>
  <inkml:trace contextRef="#ctx0" brushRef="#br0" timeOffset="441">17225 3445 8020,'0'-9'-114,"0"-1"0,-1 1 1,-2 0 226,-3-1 0,1 5 1,-2 2-1,0 2 0,-1 1 1,-1 0-137,-1 0 1,1 0 0,0 0 0,0 1 0,2 2 28,1 3 1,4 4 0,-1 1-1,2 2 1,2-2 0,1 0-9,1 2 1,4-2 0,-1 4 0,3-2-1,0 0 1,0-1 69,1 0 1,-4 1-1,-1-4 1,-1 0-1,-3 0 7,-3-3 0,-1 1 1,-5-4-1,-3-1 0,0-1 1,-2-1-149,1 0 0,-3 0 0,2 0 1,2-1-1,0-2-764,2-3 0,1-2 837,2-2 0,1-3 0,5-2 0</inkml:trace>
  <inkml:trace contextRef="#ctx0" brushRef="#br0" timeOffset="442">17365 3305 8020,'4'-9'49,"0"0"0,3 0 0,-1 2 148,2 1 0,0 4 1,0 0-1,-2 5-41,-2 6 0,-3 5 0,-1 5 0,0 3 1,0 3-1,0 1-154,0-1 0,0 2 0,0-3 1,0 2-1,0 0 0,0-2-253,0-1 1,0-3 0,0-3 0,0-3 0,0 0-1,0-3-1124,0 0 1375,0-6 0,4 3 0,1-3 0</inkml:trace>
  <inkml:trace contextRef="#ctx0" brushRef="#br0" timeOffset="443">17290 3445 8020,'14'0'80,"-3"-3"1,5-1 0,1 0 0,3-2 215,2 1 1,2 3 0,-2-1-531,-1 2 0,-2 1 198,0 0 0,-1 0-672,-3 0 708,-1 0 0,-5 0 0,0 0 0</inkml:trace>
  <inkml:trace contextRef="#ctx0" brushRef="#br0" timeOffset="444">17588 3454 8259,'0'10'0,"0"-1"0,0 0 0,1 1 371,2-1 1,-1 0 0,4 1-1,-1 0-382,0 2 1,-3-4-1,1 1 1,-2-1-1,0-1-765,2 0 776,-2 1 0,3-7 0,-4 3 0</inkml:trace>
  <inkml:trace contextRef="#ctx0" brushRef="#br0" timeOffset="445">17625 3371 8020,'4'-7'-64,"0"2"1,1 1-217,2 2 0,-2 1 280,1 1 0,5 4 0,3 1 0</inkml:trace>
  <inkml:trace contextRef="#ctx0" brushRef="#br0" timeOffset="446">17793 3464 8020,'0'5'30,"0"3"0,0-2 1,0 3 286,0 0 1,0 0 0,0 1 0,0-1 0,0 0 0,0 0-128,0 1 1,0 0 0,0 1 0,0 3 39,0 0 1,-1-3 0,-1-1-171,-1-3 0,0-6 1,3-1-1,0-5 1,1-3-185,2-1 1,-1-4-1,4 0 1,1-1-1,2 0 37,0-1 0,0 4 1,2-1-1,0 2 0,1 3 1,0 2 10,-2 1 0,-1 1 0,1 4 0,-2 2 0,-1 3-143,-1 2 1,-3 5 0,0 0 0,-2 2 0,-1 0-1,0 1-179,0-1 1,0-2-1,0 1 1,1-1 397,2-1 0,-2-2 0,3-1 0</inkml:trace>
  <inkml:trace contextRef="#ctx0" brushRef="#br0" timeOffset="447">18193 3575 7200,'6'-4'388,"2"2"1,-2-4-166,2-1 1,-2 2 0,-3-2 0,-1 1 0,0 0 73,1 0 0,0 3 1,-3-4-1,-1 0-184,-2-1 1,1 2-1,-4 0 1,-2 1-1,0 1 1,-1 0-1,-1 2-157,1 1 1,0 1 0,-1 0 0,1 0-1,0 0-186,0 0 1,2 3 0,2 1-1,0 0 1,1 1 150,0 1 1,1 0 0,3 3-1,0 1 92,0-1 0,3-3 0,1 0 0,1 0 0,2 1 0,3-1 0,1 1 49,1 1 1,4 5 0,-3-1 0,1 1-13,-1 0 1,3 2-1,-4 3 1,0 2-1,-2 2 1,-1 2 0,-1 3-1,-1 0-92,-4-2 0,-2 1 0,-1-3 0,-1-1 0,-1 0 1,-3-3 211,-4-3 0,2-5 1,-6-1-1,-1-4 0,0-1 1,-2-1-61,1 1 0,0-2 0,-1-3 0,1-1 1,2-2-1,1-5-110,2-3 0,1-4 0,-1-3 0</inkml:trace>
  <inkml:trace contextRef="#ctx0" brushRef="#br0" timeOffset="448">18771 3417 7897,'-7'-5'-558,"1"2"0,0 2 768,-3 1 1,-1 0-57,1 0 0,-3 0-100,-1 0 0,1 3-9,3 0 1,-4 4 35,1-1 0,0 6-115,6 0 1,-1 2 74,4-2 1,-3-1-1,2 4 1,2-2 0,1 0-1,2-1 1,1 1-1,4-2 1,1-1 0,4 0 60,3-1 0,1-1-189,4-2 1,-1-1 82,1-5 0,0 0-140,-1 0 1,0 0 86,-3 0 1,2-1-338,-5-3 0,1 2-18,-4-4 412,0 0 0,1-3 0,-1-1 0</inkml:trace>
  <inkml:trace contextRef="#ctx0" brushRef="#br0" timeOffset="449">18938 3501 7141,'10'0'6,"-1"0"1,0 0 0,1 0 222,-1 0 0,0 0 1,0 0-1,2 0 1,0 0-280,2 0 1,-1-3 0,-3-1 0,0-2 0,-2-1 94,-1-1 0,-4 2 0,1 0 0,-2-2 0,-2 1 24,-2 1 1,-2-1-1,-4 3 1,-1 2-1,1 1 1,0 1 29,-1 0 0,1 0 0,0 1 0,-1 3-137,1 2 1,1 2 0,1 1 0,1 1 0,2 0 0,1 1 0,0 2-18,0-2 1,0 3-1,4-1 1,2 1-1,3-1 1,4-1 0,1-2 0,2-1 0,2-1 0,1 0-204,2-2 1,1-4-1,-1 1 1,0-2 257,-3-1 0,3-4 0,-4-1 0</inkml:trace>
  <inkml:trace contextRef="#ctx0" brushRef="#br0" timeOffset="450">19208 3464 7924,'6'0'-672,"1"0"0,0 0 1005,1 0 1,-2 3 0,0 1-1,-2 1 1,-1 2 0,0 2-207,0 0 0,0 0 1,-3 1-1,0-1 1,0 0-1,0 1-10,0 3 1,-1-6 0,-1 2 0,-2 0 96,-1-1-260,-1-3 0,0-5 1,3-6-1,3-3 1,3-3-120,4 0 0,4-4 0,2 3 0,1-1 0,0 1 1,1 2-1,0 1 131,0 4 0,1-1 0,-3 4 0,-2 1 1,0 2-1,-2 3 0,-1 3 144,-2 2 0,2 3 0,-5 1 1,0 3-132,1-1 1,-2 3-1,3-5 1,0 0-1,0 1-204,3-1 0,-3 0 0,1-6 1,1-3-1,2-2 225,0-1 0,0-4 0,1-1 0</inkml:trace>
  <inkml:trace contextRef="#ctx0" brushRef="#br0" timeOffset="451">19590 3194 7924,'0'-10'-104,"0"4"0,1 1 281,2 1 0,-1 4 1,4 5-1,1 2 1,-1 5-1,0 1 1,1 4 9,2 0 1,-1 6 0,-1 1 0,-1 2 0,1 0-1,-1 3-66,0 0 1,-3 0-1,2-1 1,-1-1 0,-1-1-1,1-2-314,-1-1 1,0-5 0,-3-3 0,1-2 0,1-1-982,1-2 0,1-5 1174,-1-2 0,2-2 0,5-1 0</inkml:trace>
  <inkml:trace contextRef="#ctx0" brushRef="#br0" timeOffset="452">19543 3454 7924,'8'0'-272,"0"0"0,3 0 1,3 0 413,2 0 1,2 0 0,2 0 0,1 0 0,4 0 0,1 0-43,-1 0 1,1 0 0,-5 0 0,-1 0-1,-3 0 1,-5 0-270,-2 0 0,-1 1 0,-2 1 0,-1 2 169,1-2 0,-2-1 0,-1-1 0</inkml:trace>
  <inkml:trace contextRef="#ctx0" brushRef="#br0" timeOffset="453">19907 3464 7924,'9'0'-25,"-3"0"0,0 0 0,2 0 0,0 0 131,1 0 1,-3-3 0,1-2-1,0 1-52,1 0 1,1-2-1,0 2 1,-2-1-1,-2-3 1,0 0-6,0-1 1,-2-1 0,0 1 0,-3 0 0,-3 1-10,-4 1 0,-1 3 0,-1 4 0,-2 0 1,0 0-1,-2 1 0,-1 2 0,0 4-57,-1 1 1,5 4 0,-1 2 0,5 0-123,2 3 1,2 0 0,5 2 0,3 0 0,3-2 0,1 0 0,2-2 1,-1-3 0,2 0 0,1-2 0,0-1 0,2-3 0,-2-3 0,1-1-184,-1 1 0,-2-2 0,3 2 1,-2-3 320,-1-3 0,-2 2 0,-1-3 0,1 1 0,-1 0 4,0 1 1,-2 0-1,-1 0 853,1-2 0,-3 2-65,-1 6 0,-3-3 1,-2 1-613,-1-4 0,-3-4 0,3-4 0,0-1 1,0-2-1,-1 1-69,2-2 1,1 0 0,1-4 0,0 2-1,1 1 1,3 2 0,3 1-213,4 2 0,4 2 0,3 1 0,1 1 1,-1 1-93,1 0 1,1 3 0,0-1 0,1 2 0,-2 1 0,-3 0 0,0 0-1661,-2 0 1853,4 0 0,-4 4 0,5 1 0</inkml:trace>
  <inkml:trace contextRef="#ctx0" brushRef="#br0" timeOffset="454">20614 3482 8082,'10'0'156,"-1"0"1,0 0 0,2 0-115,1 0 1,1 0 0,4 0 0,-2 0 0,1 0 0,-1 0 0,0 0 0,-1 0 0,0 0 0,-1 0-560,-1 0 1,-2 0 0,-1 0 0,1 1 516,-1 2 0,0-2 0,1 4 0,-1-5 0</inkml:trace>
  <inkml:trace contextRef="#ctx0" brushRef="#br0" timeOffset="455">21219 3240 8192,'0'9'62,"0"1"1,-1 0 0,-1 3 0,-1 2 0,1 3 0,1 1 0,1 2 0,0 2 0,0 0 0,1 0 0,1 0 0,1 0-57,-1-2 0,3-2 1,-2 0-1,0-2 0,0 0 1,0-3-1,-1 0-621,-1-3 1,2 0 0,1-3 614,1-2 0,2 2 0,2-2 0</inkml:trace>
  <inkml:trace contextRef="#ctx0" brushRef="#br0" timeOffset="456">21415 3473 8142,'1'9'-163,"1"1"1,1-1-1,-1 0 184,-1 1 1,2-1-1,0 0 1,0 0 0,-2 1-1,-1-1 1,1 0 0,1 1-219,1-1 1,0 0 0,-3 1 196,0-1 0,-4-4 0,-1-1 0</inkml:trace>
  <inkml:trace contextRef="#ctx0" brushRef="#br0" timeOffset="457">21415 3371 8142,'-5'-5'-2044,"-3"4"2131,6-3-87,-2 4 0,4 0 0,0 0 0</inkml:trace>
  <inkml:trace contextRef="#ctx0" brushRef="#br0" timeOffset="458">21564 3445 7195,'0'9'121,"0"1"1,1-1 0,1 0 0,1 1-54,-1-1 0,2 0 0,-1 1 0,1-1 0,0 0 0,1 0-84,0 1 0,0-2 0,-3-1 1,2-2-1,1 1 17,-1-1 0,3-3 0,-2 0 42,0-4 1,0 0 0,-2-4 0,1-2 0,0-1 0,0-2 0,-1-2-17,1 2 0,-2-3 0,3 2 0,1 1 0,-2 0-177,0 2 1,2 3 0,-2 1-87,1 0 1,-3 6 0,3 6 0,-2 1 0,1 1 149,1 1 0,-2-2 0,3-1 0,2-2 0,0-1 0,2-2 132,3 0 1,-3-2 0,3-2 0,0 0 0,-1-2 0,1-1 0,-1-2 0,0-1 49,0-2 0,-3 1 0,-2 0 0,0-2-84,0-1 1,-3 2 0,-1-3 0,-2 3 0,-1 0-4,0 1 0,-1 4 0,-2 3 0,-3 3 1,-3 2 1,0 7 0,0 1 0,1 2 0,0 4 0,3-1 72,1 0 1,1 0 0,3-2 0,1-1 0,2 1 0,4-3 0,5-2-16,3-2 0,3-3 0,0-3 0,1 1 0,0 1-134,-1-1 1,4-2 0,0-3 0,-2-2 65,0 0 0,-1-8 0,-1 3 0</inkml:trace>
  <inkml:trace contextRef="#ctx0" brushRef="#br0" timeOffset="459">22542 3408 7985,'-10'-10'24,"1"1"1,0 1 0,-1 2 0,1 3 0,0 0 0,-2 1 0,0-1 0,-1 1-65,0 1 1,2 1 0,1 0-1,0 1 1,2 1 0,2 2-60,1 2 1,2 0 0,5 3 0,3 0 0,3 1 128,4-1 1,-3 0 0,2 2-1,-1 0 1,-2 2 0,-1-2 0,0-1 41,-2 0 0,-3-1 0,2 0 0,-1 1 1,-2-1-1,-2 0 0,-4 0 39,-5 1 1,-2-4-1,-3-1 1,0-1 0,0-1-266,1 2 1,-3-4-1,4 2 1,0-2-1,2-2-1069,1-2 1223,3-3 0,2-3 0,4 0 0</inkml:trace>
  <inkml:trace contextRef="#ctx0" brushRef="#br0" timeOffset="460">22663 3631 7985,'0'19'-406,"0"-1"0,0 1 1,0 1 429,0 1 1,0-1-1,0 2 1,0-1 0,0-2-1,0 1 1,0-4 137,0-1 0,0 0 0,0-2-3,0-2 0,0-3 0,1-4 0,1-9-155,1-5 0,0-4 0,-3-6 0,0-2 0,0-3 1,0-3-54,0-3 0,-1 1 0,-2-5 0,-3-2 0,-2-2 1,1 0 30,1 4 0,4 4 0,0 5 1,3 3-1,4 1 0,1 3 1,3 4 143,2 1 0,-3 3 0,6 4 0,-2 1 0,0 2-102,0 2 1,-2 2 0,-2 3-1,0 4 1,-2 1 0,0 1-46,-1 0 1,-1 4 0,-4 0 0,-1 2 0,-3 0 0,-4 1-1,-5-2 9,-1 0 0,2-1 0,-3-2 0,1-1 0,0-2-244,1 0 0,3-2-886,4 0 1142,4-4 0,-2 2 0</inkml:trace>
  <inkml:trace contextRef="#ctx0" brushRef="#br0" timeOffset="461">23007 3445 7985,'0'-9'-111,"0"-1"1,0 1 126,0 0 0,-1-1 1,-2 2-1,-3 1 73,-3 1 1,0 4-1,0-1 1,0 2-1,-1 1 1,1 0-72,0 0 1,-1 4 0,1 2 0,1 2 0,0 1 0,3 1-80,1-1 1,-2 0 0,3 1 0,1-1 0,1 0 0,1 1 8,0-1 0,1-3 1,2-1-1,3 0 0,2 0 25,2-1 0,-1-1 0,0-3 0,1 0 0,-1 0 1,0-1 25,1-2 0,-4 2-158,0-2 1,-4 3-81,1 3 1,-1 1 0,1 3 0,4-2 238,1-1 0,1 0 0,0-4 0</inkml:trace>
  <inkml:trace contextRef="#ctx0" brushRef="#br0" timeOffset="462">23184 3417 7985,'0'-9'-301,"0"3"1,1 0-1,1 1 749,1 0 0,0 2-443,-3-3 1,-1 1 0,-2-2-26,-3 4 1,-3 5-1,-3 2 1,0 2 0,0 1-1,1 2 1,1 3 39,0 0 1,-1 0 0,6-1 0,0 0-1,2 2 1,2-2-68,1-1 0,4 0 0,2-1 0,2-1-18,2-2 0,2-1 1,1-4-1,1 1 1,0 1-1,0-2 0,0-2 1,0-3-10,-1-2 1,0 1 0,-3-3 0,1 1 0,2-3 119,-2 0 0,-1 2 1,0-5-1,-1 3 1,-1 1 228,-1-1 1,-3 1 0,-4 0 0,0-1 0,-1 2-188,-2 2 0,-3 2 1,-3 4-1,-1 0 0,-2 0 1,0 1-164,1 2 0,3 1 0,2 3 0,0 0 0,1 0 0,2 1-66,2 1 0,1 1 1,0-1-1,1 0 1,3 1 97,5-1 1,0-3 0,5-1 0,-2 0 0,2 0 0,-1 0 0,1-1-154,-3 0 0,2-1 0,0-3 1,-2 0 195,0 0 0,2-4 0,1-1 0</inkml:trace>
  <inkml:trace contextRef="#ctx0" brushRef="#br0" timeOffset="463">23603 3287 7985,'-4'-5'-111,"-2"1"0,-2 2 0,1 0 164,1-1 1,0 0-1,-4 3 1,1 0 0,0 0-1,0 0 1,-1 0-122,1 0 1,3 0-1,1 1 1,0 2 176,3 3 0,1 3 0,2 0 0,2 0 0,5 1 0,1-1 56,0 0 0,6 2 1,-6 0-1,1 1 1,1 1-1,-2-1 57,0 1 0,0-1 0,-3-3 0,-3 1 0,-2-1 1,-1 0-168,0 1 1,-4-2-1,-3-1 1,-4-2-1,-2 0 1,-1 0-1,0-1 1,0-2-1186,1-1 0,1-1 1130,2 0 0,1-4 0,0-1 0</inkml:trace>
  <inkml:trace contextRef="#ctx0" brushRef="#br0" timeOffset="464">17681 3957 8427,'-3'-6'0,"0"0"0,-3-1-418,3-2 0,-1 3 228,1 0 0,0 1 486,-3-2 0,3 2-207,-3 2 1,3 2-1,-2-3-132,1 0 185,0 3-16,4-3 0,0 12-66,0 4 1,0 5 57,0 1 1,1 1 4,3 0 1,-2 3 51,4 3 1,-3-1-82,3 1 0,-4-1-28,1 1 1,1 0 35,0-3 1,-1 3-231,-3-3 1,0-1 130,0-2 0,0-1-150,0-3 0,-1 2-142,-2-5 0,2 1 1,-4-5-1,2-1 289,0-1 0,-4-4 0,2 2 0</inkml:trace>
  <inkml:trace contextRef="#ctx0" brushRef="#br0" timeOffset="465">17467 4218 8427,'-4'0'25,"4"0"71,5 0 0,8-3 1,2-1-1,3-1 1,0 1-1,1 2 0,0 1-145,-1 1 1,1 0 0,-1 0 0,1 0 0,0 0 0,-2 0-344,-1 0 1,0 0 0,-3 0-1,-2 0 1,-1 0 391,0 0 0,3 4 0,2 2 0</inkml:trace>
  <inkml:trace contextRef="#ctx0" brushRef="#br0" timeOffset="466">17858 4199 8427,'4'-5'-359,"-3"0"331,2 2 0,-3 2 0,-3-2 1,-3 2 63,-2 1 1,-1 1 0,-1 2 0,2 3-1,1 2 1,2 2 0,-1-1-27,1 0 1,3 4 0,-1-1 0,3-1 0,3 0-1,3-2 1,3-1 20,0-2 0,4 2 0,3-5 0,0-1 1,1-1-1,-1-1 119,0 0 1,-2 0-1,-2-1 1,-2-2 0,0-3-106,-1-3 1,-4 0 0,-3 0 0,-4-1 0,-4 2-390,-2 2 1,-5-1 0,1 3 0,0-1 0,2 0-1234,1 0 1577,-1 3 0,5-6 0,1 3 0</inkml:trace>
  <inkml:trace contextRef="#ctx0" brushRef="#br0" timeOffset="467">18016 4227 8120,'22'4'0,"0"1"0,-1 2 0,-3-2-56,-2-1 1,0 3-1,-3-1 1,-2 3 0,-1 0 411,0 0 1,-5-2-1,-3-2-302,-4-1 0,-3-1 0,-5-4 0,1-2 0,1-3 0,1-3-95,0 0 0,4 0 1,-2-1-1,1 1 0,2-1-10,1-3 0,5 6 0,3-2 0,4 0 0,2 2 0,2 0 17,1 1 1,-1 4-1,0-1 1,2 2-1,-1 1-435,0 0 0,0 3 469,-3 0 0,3 4 0,-1-2 0</inkml:trace>
  <inkml:trace contextRef="#ctx0" brushRef="#br0" timeOffset="468">18789 4022 8388,'5'1'122,"-1"2"0,-2 4 0,0 1 0,1 2 0,-1 3 0,-1 2 0,-1 3-23,0 0 0,0 4-97,0 0 1,-1 0-65,-2-4 0,2 1 0,-2-1 1,2 1-1,1-1 0,1-2 0,1-1 1,2-2-1,1-3 0,1-1-923,-1-3 0,4-4 985,-3 1 0,2-2 0,1-1 0</inkml:trace>
  <inkml:trace contextRef="#ctx0" brushRef="#br0" timeOffset="469">19003 4153 8355,'0'9'-70,"0"0"1,0 1 0,0 0 0,0 1 74,0 2 0,0-1 1,0-2-1,0 2 1,0 0-1,0 0-528,0-2 1,0-4 522,0 0 0,0 1 0,0 2 0</inkml:trace>
  <inkml:trace contextRef="#ctx0" brushRef="#br0" timeOffset="470">18985 4050 8355,'-9'-8'-407,"0"1"1,2 2-69,1 0 0,4 3 475,-1 5 0,2 3 0,1 3 0</inkml:trace>
  <inkml:trace contextRef="#ctx0" brushRef="#br0" timeOffset="471">19152 4171 8462,'7'0'47,"-1"1"1,0 2-1,-1 4 1,-1 1 0,-1 1-1,1 1 1,-1-1 40,1 0 0,-3 4 1,3-1-1,-1-1 0,0 0 1,0-2-239,1 0 1,-3-2 89,3-1 1,-2-3 0,1 2 48,3-1 0,2-5 0,0-5 0,0-2 1,-2-3-1,0 0 75,-1-2 0,3 0 1,-4 2-1,1-3 1,1 1-1,0-1-15,0 3 0,-3 4 0,1 0-659,0 0 0,1 3 0,4 1 610,1 2 0,-5 5 0,-2 2 0,-2 3 0,2-3 0,1-1 0,0 0 0,1-1 0,0 1-206,-1 1 1,3-4 0,-1 1 0,3-2 0,0-1 0,0 0 283,0 0 0,1 0 1,-1 0-1,0-1 0,1-1 1,-1-2-59,0-2 1,1 0 0,-2-3 0,-1 0 0,-2-1 8,-1 1 0,0 3 0,-4 0 0,0-2 1,0 0-48,0-1 0,-1 4 0,-3 1 1,-2 3 23,-2 1 1,-1 1-1,0 3 1,2 2-1,2 3 1,1 2 102,2 2 1,-2 2-1,0-1 1,3-1-1,4 1 1,3-3 83,2-1 0,2 0 0,2-2 0,1-1 0,2-2 0,1 0-113,2-3 0,0-1 0,1-1 1,0-1-1,-1-1 0,1-3-347,0 0 0,-5 0 1,-1-2 266,1 1 0,-4-1 0,4-2 0</inkml:trace>
  <inkml:trace contextRef="#ctx0" brushRef="#br0" timeOffset="472">20093 4162 8113,'9'0'20,"0"0"0,2 0 0,0 0 0,2 0 1,-1 0-1,1-1 0,2-1 0,0-1 1,0 0-1,-2 0-80,-1-1 0,-2-2 0,-1 2 0,0-1 0,-3-2 33,-3-2 1,-3 1 0,-4 2 0,-4 2 0,-5 1 0,-1 0 21,-3 0 0,3 2 0,-1 1 1,2 0-1,0 0 0,2 1 22,2 3 1,-2-2-1,8 4 1,1 1 0,1 1-1,1 2-11,0-1 1,0 3-1,1 2 1,2-1 6,3 1 0,6-1 0,1-1 0,2 0 0,1-1 0,2 0-73,0-2 0,1-3 0,0-1 0,-1 1 0,1-2 0,-1 0-365,-3-2 0,2-1 425,-5-1 0,0 0 0,-2 0 0</inkml:trace>
  <inkml:trace contextRef="#ctx0" brushRef="#br0" timeOffset="473">20493 4069 8253,'4'-5'27,"1"1"0,2 0 0,-1 1 112,1 1 1,1 1 0,2 2-1,-1 3 1,0 5-64,1 2 1,-1 1-1,0-1 1,0 0-1,-2 2 1,-2-1-155,-1 1 1,2-2-1,-2 2 1,1 0-1,0-1-393,0-1 0,-3-3 1,2-3-1,0-1 471,3-2 0,1-1 0,1-1 0</inkml:trace>
  <inkml:trace contextRef="#ctx0" brushRef="#br0" timeOffset="474">20707 4041 8253,'-6'0'-252,"0"0"0,-1 0 0,-2 0 288,0 0 1,0 4-1,-2 2 1,0 3 0,-1 1-1,-1 1-41,0 2 0,1 3 0,-3 0 1,-1 1-1,2 1 0,1-2-105,3 0 0,1-5 0,1 2 0,1-3 110,4-1 0,2 1 0,1-1 0</inkml:trace>
  <inkml:trace contextRef="#ctx0" brushRef="#br0" timeOffset="475">20959 4153 8253,'5'-4'-144,"2"1"0,-3-2 1,0 0-1,1 0 1,-2-1-1,0-1 225,0 1 1,0 3 0,-4-2 0,-2 1-24,-3 2 0,-3 1 1,0 1-1,0 0 1,-1 0-1,1 0-25,0 0 1,-1 1 0,1 1 0,0 2 0,0 1 0,0 2-1,2 2-62,1 0 0,3 0 0,-2 1 0,0-1 2,3 0 0,-2 1 1,1-1-1,2-1 1,3-1-13,4 0 0,0-5 1,0 1-1,1-2 1,1-1-1,2 0-128,-1 0 0,0 0 1,0 0-1,1 0-319,-1 0 0,-3 0 486,1 0 0,-1 0 0,3 0 0</inkml:trace>
  <inkml:trace contextRef="#ctx0" brushRef="#br0" timeOffset="476">21080 4106 8195,'6'-3'176,"-1"1"-225,-1 3 1,-1 0-1,-3 5 1,0 1-1,0 3 1,0 1 19,0 2 1,0-1 0,0-3 0,0 1 0,0-1 0,0 0 57,0 1 1,1-1 0,1 0 335,2 0-275,3-3 1,-3-6-1,2-7 1,-2-1-1,-1-1-67,1 0 1,0-1-1,-2 1 1,2 0 0,1-1-1,1 1 1,0 0-115,1-1 1,-1 1 0,3 1 0,0 0 144,1 2 1,-1 5-50,0 1 0,-3 4 1,-3 6-1,-2-1 1,-1 0-1,0 2-26,0 1 0,0-5 1,0 3-1,0-2 78,0 0-5,0 2 1,0-6-1,1-4 1,1-6 0,2-2-1,1-1-150,2 0 0,2-1 0,0 1 1,0 0-9,1-1 0,-2 1 0,-1 1 1,-1 2 117,2 2 0,-3 3 0,0 2 1,-1 3-1,-2 2 0,-1 2-25,-1 1 1,0 1 0,0 0 0,1 1-1,1 2 1,1-2-171,-1 0 0,3-2 1,-1-1-1,0-1 1,1-1 182,0-2 0,1 3 0,4-2 0</inkml:trace>
  <inkml:trace contextRef="#ctx0" brushRef="#br0" timeOffset="477">21638 4022 8253,'0'-6'-604,"0"0"771,0-1 0,0 1 0,-1 1 0,-2 1 0,-3 2 0,-2 1-228,-2 1 1,1 0-1,0 0 1,-1 0-1,-2 0 50,0 0 1,2 1-1,4 2 1,0 3 32,1 3 0,2 0 0,6 0 0,3 1 0,2-1 86,2 0 0,-1 1 1,0-1-1,1 0 1,-2 0-1,-1 2-71,-1 1 0,-1-1 0,2 2 0,-4-1 0,-2 1 0,-1-2 78,0 0 1,0-2-1,-1-1 1,-2-1 0,-4-1-1,-1-2 102,-1-2 0,-4 2 1,1-1-1,1-1 0,0-1-995,2-1 1,0-1 777,-1-2 0,1-2 0,0-4 0</inkml:trace>
  <inkml:trace contextRef="#ctx0" brushRef="#br2" timeOffset="478">20253 16426 6545,'0'-9'462,"0"0"1,2 1 0,1-1 0,1 1 453,-1-2 1,-2 3-810,-1-2 0,-1 2 0,-3-1 0,-5 3-89,-2 4 0,-2 1 0,0 0 0,-1 0 42,-3 0 1,1 4 0,-4 2-165,2 1 1,-4 1 0,4 5 16,-2 0 1,4 1 0,-1 2 0,3 2 79,1 2 1,0 0-1,1 3 33,-1-2 0,6 1 1,2 3-14,4 1 1,1-6-4,0-3 0,6 1 0,2-1 0,4-1 1,2-2 0,1-2 10,3-4 1,4-2 0,0-6 35,2 0 0,0 0 0,-1 0-82,-2 0 0,-5 0 0,1-1-272,-3-4 0,-1 2-63,0-5 1,-1 1-1,0-3-148,-4 1 0,-1 5 508,-2-5 0,2 1 0,6-5 0</inkml:trace>
  <inkml:trace contextRef="#ctx0" brushRef="#br2" timeOffset="479">20458 16297 8203,'0'-5'346,"0"5"0,0 5-174,0 8 1,0 0-197,0 0 1,0 4 0,0 1 0,0 2 0,0 3 0,0 0 102,0-2 0,0 2 0,0-5 0,0 1-48,0-1 1,0 4 41,0-5 1,0 0-143,0-4 1,-4 0 176,0-1-44,-1-5-209,5-1 77,0 0 0,2-5 0,2 2 0,5-6-260,2-5 0,2-4 0,0-2 86,-1-3 1,6 1 0,0-4 121,2 2 1,-7-3-1,1 4 1,-1 2 14,-3 5 590,-6-1-299,2 10 1,-6-4 132,0 10-351,0 2 202,0 6 0,0-1-40,0 1 0,0 0-203,0 0 0,0 0 103,0-1 1,5 0-358,4-4 162,-3 4 66,5-11 0,-2 5-138,8-6 1,-2-2-49,7-2 0,-7 1 41,2-5 1,-1-1 0,0-4 144,1 1 1,0-1 0,-6 0 151,-2 0-114,2 6 0,-8-4 151,5 2 1,-5 2-117,2-2-57,-4 1 169,-1 1 0,0 0-15,0 2 1,-6 4-1,-2-3 1,-4 2 132,0 2 0,-1 5 1,0-1-1,2 0-78,2 2 1,-2 1 0,4 6-92,-1 0 0,3-5 0,5 1 54,0 1 1,0 1-140,0 2 1,5-2-47,4-2 0,2 1 1,2-5-1,0 1 1,0 0-1,0-3 96,-1-2 0,1-1 0,0 0 0</inkml:trace>
  <inkml:trace contextRef="#ctx0" brushRef="#br2" timeOffset="480">21098 16451 6354,'0'-8'800,"0"-1"0,0-1-399,0-1 0,-1 4-168,-3 2-156,-3 4 0,-6 1-107,0 0 1,4 0-28,1 0 0,4 0 33,-5 0 0,1 6 11,-5 2 1,6-1-1,1 0 2,0-1 1,5 4 6,-3-1 1,2-2 3,2 1 0,6-5 0,-3 4 33,5-3 1,-3-2 35,3 2 0,-4-1-23,5 1 0,-6-1 0,2 4 41,1-1 1,-5 4-55,4-2 1,-4-1 5,-1 2 66,0-6 1,0 4 21,0-3-210,0-2-92,0 3 29,0-5 1,2 0 0,0-1-175,3-3 0,-1 1-196,-4-6 390,0 1 1,0-5-30,0 0 283,0 6-17,0-4 0,0 8 155,0-6 0,-1 6 0,-2-2 277,-2-1-238,1 5-292,4-5 1,-6 6-46,-2 0 1,1 0-1,-2 1 15,-1 4 0,3-4 0,0 5 20,1-1 0,1-2-2,0 6 1,4-5 0,-5 3-98,1-1 25,3 4 0,-2-7 13,8 5 1,-1-5 203,6 1-81,-1-2-84,5-2 0,-4 4 0,-2 2 17,-2 1 1,1 1-1,-3 5 1,1 0 5,-1 0 0,0 0 1,0 1 30,1 3 1,0-3 0,-4 5 15,0-1 1,0-4 0,0 3 0,0-2 0,0-3 1,-4-3 0,-2-2-1,-1 0-67,-3 0 1,-1-4 0,-2 3-1,0-2-477,0 0 0,5 1 492,-1-5 0,1-6 0,-5-1 0</inkml:trace>
  <inkml:trace contextRef="#ctx0" brushRef="#br2" timeOffset="481">21342 16387 7739,'5'-7'1021,"-3"0"-540,2 3-226,-3 2 0,-1-5 120,0 3 1,-1 1-395,-3-6 0,-3 7 0,-6-3-157,0 4 0,4 1 0,1 0 155,-2 0 1,-1 0 55,-2 0 1,1 1-1,2 2 16,2 1 0,5 6-123,-1-1 1,2-2 5,2 2 1,6-5 61,3 4 1,2 1 0,2 4-1,0 0 24,-1-1 1,-3 5-1,-1 0 1,2 1 6,2 0 1,-1 2-13,-2 6 0,1-5 1,-6 0-1,-1 1 84,-2-3 1,-1 1 25,0-3 1,-5-2 178,-4 2 0,-4-3 185,-4-1-327,-3 0 1,0-5 0,2-1-107,-1-1 1,4 2 0,-5-3-77,1-2 0,4-3 0,6-5 0,5-3-539,2-4 0,2-2 99,0-3 1,0 1-1,0-3 1,2 0-1895,2 3 2354,3-4 0,12 6 0,1-4 0</inkml:trace>
  <inkml:trace contextRef="#ctx0" brushRef="#br2" timeOffset="482">21892 16233 8138,'-7'-5'263,"-4"3"1,8-8-66,-6 6 1,5 0 0,-5 4 0,0 0-136,-3 0 0,4 0 0,-1 0-181,-1 0 93,-1 0 1,2 0-35,1 0-168,5 6 204,-9 1 1,11 5 33,-3 1 1,2-4 7,2-1 1,5 1-9,-1 4 0,4-1 54,-3 1-56,-1 0 1,-4 0 10,0 0 1,0-5 80,0 1-36,0-1 1,-10 4 234,-3-4-242,-2 4-83,-4-11 1,3 9 72,-5-6 1,4 5-293,-4-5 1,5 0 97,-1-4 0,7 0-864,1 0 689,7 0 1,-4-1-413,6-3 733,6 2 0,1-9 0,5 4 0</inkml:trace>
  <inkml:trace contextRef="#ctx0" brushRef="#br2" timeOffset="483">21969 16259 8138,'7'-7'1161,"-1"1"-694,-6 6-376,-6 0 1,-1 6 109,-6 2 0,5 5-385,-1 4 125,1-2 98,0 3 1,3-1-357,5 0 221,0 0 0,1-4 0,3-2 21,5-2 1,2 1 0,4-6-152,2-1 87,-3-1 0,9-2 129,-6 0 0,4-5-33,-4 1 0,0-6 278,-4 1 1,-2-2 85,-2-2-315,2 0 214,-9 1 0,3-1-144,-5 0 1,-4 5-207,0-1 1,-10 2 75,1-2 1,-3 2 0,3 4-342,1-1 0,-1 0 0,0 4-582,0 0 601,0 0 1,6-2 375,3-2 0,-3 3 0,0-5 0</inkml:trace>
  <inkml:trace contextRef="#ctx0" brushRef="#br2" timeOffset="484">22263 16016 7328,'8'0'2421,"-3"6"-2303,1 1 1,-5 5-1,4 1-24,-4 0 1,-2 4-1,-2 2 1,-2-1-198,3 1 0,-4 3 0,2-2 0,-1 2-50,0-1 1,3-4-1,-2 3-471,3-2 504,-5-1 1,4 1-1043,-2-1 423,3 0 17,6-5 722,3-4 0,-1 3 0,-2-4 0</inkml:trace>
  <inkml:trace contextRef="#ctx0" brushRef="#br2" timeOffset="485">22430 16233 8025,'-9'0'-339,"1"0"339,5 0 0,-3 6 0,6 3 450,0 2 0,0 2 0,0 0-455,0-1 1,6 1-166,2 0 0,4-6 143,1-3 1,-1-2 0,1-2 0,0-2 2,0-2 1,-5 1-1,-1-5 1,1-2-163,-1-2 0,-4 4 0,1-1-117,-3-1 0,-1-1 303,0-2 0,6 0 0,1 1 0</inkml:trace>
  <inkml:trace contextRef="#ctx0" brushRef="#br2" timeOffset="486">22814 15965 8138,'0'8'651,"0"1"1,-4-1-348,-1 5 1,0 1-272,0 3 1,3 3 148,-7 6 0,5-1-225,-5 1 1,5 0 12,-5-1 1,2 1 0,-1-2 0,4-1-268,2-2 1,-2-5 0,0 1 296,1-3 0,7-1 0,3 0 0</inkml:trace>
  <inkml:trace contextRef="#ctx0" brushRef="#br2" timeOffset="487">22571 16169 8138,'12'0'-48,"1"0"-4,0 0 1,4-4 0,2 0 386,1 1 0,5-3 0,5 1 0,-2-1-946,0 0 0,-3 1 611,1 0 0,-1-2 0,1-6 0</inkml:trace>
  <inkml:trace contextRef="#ctx0" brushRef="#br2" timeOffset="488">22955 16144 8138,'-6'13'8,"-1"-1"1,-2 1 144,1 0 1,4 0-1,-4 0 1,1-1 125,0 1 1,4-4 0,-1-1-672,3 2 392,1-4 0,5 5 0,3-4 0</inkml:trace>
  <inkml:trace contextRef="#ctx0" brushRef="#br2" timeOffset="489">22993 16003 8138,'0'7'-139,"0"-1"0,6 0 0,1 1 1</inkml:trace>
  <inkml:trace contextRef="#ctx0" brushRef="#br2" timeOffset="490">23134 16080 8138,'-6'7'0,"3"-1"0,-4-5 246,2 3 0,-4-1-263,5 6 0,-5-1 1,5 5-150,1 0 1,2 0 0,1-1-1,0 1-84,0 0 0,0 0 358,0 0 0,1-2 0,3-2 108,5-5 1,2 2-1,2-2-20,0-1 1,-2-8 0,-1-2 129,-1 0 1,-6-4-481,1 2 0,-3-2-235,-1-2 1,-1 0-1,-2 0-1055,-1 1 1444,-6 5 0,8-5 0,-3 5 0</inkml:trace>
  <inkml:trace contextRef="#ctx0" brushRef="#br2" timeOffset="491">23275 16067 8138,'8'0'396,"1"0"-216,-1 0 1,5 0 246,0 0 0,-4 1-56,-1 4 0,-5 2 1,1 6-212,-2-1 0,-2-3 0,0 0 1,0 0 105,0 3 0,0-4 94,0 1-395,-6-6 1,6 2-135,0-5 1,6-5 0,8-5-106,3-6 0,-3 5 0,3-3 1,-1 1-15,1 3 0,-3 1 347,3 1 1,-3 2-1,-2 9 1,-2 4 84,-2 6 0,-1 2 0,2 0 0,-3 0-97,-1 2 1,-2 5 0,4-5-448,-1-2 0,4-2 0,-3-3 400,0-1 0,10-1 0,-3 5 0</inkml:trace>
  <inkml:trace contextRef="#ctx0" brushRef="#br2" timeOffset="492">20125 17155 8211,'0'-5'716,"0"5"0,0 5-630,0 8 0,0 0 1,0 0-105,0-1 0,-4 1 1,0 0-1,1 1 28,2 3 0,-4-2 0,1 2 0,0-3-35,-2-1 1,5-1 0,-4 1-83,4 0 0,1-4 0,-1-2-47,-4-2 69,4 0 0,-3-11 1,6-3-1,4-2-20,1-2 1,-2 0 0,3-1 78,2-3 1,-3 3 0,2-3 80,1 3 1,1-3 0,2 0 0,-2 1 99,-2 2 1,2 5 0,-2 1-2,2-2 0,-2 4-3,-1 2 1,-4 2-96,5 2 0,-6 6 0,2 2-92,1 4 1,-4-4 0,2 1 0,-1 1-149,1 1 1,-3 2-84,4 0 1,2-2 0,1-2-56,4-5 1,0-3 0,1-1 321,0 0 0,0 0 0,0 0 0</inkml:trace>
  <inkml:trace contextRef="#ctx0" brushRef="#br2" timeOffset="493">20497 17155 8085,'7'0'1718,"-2"0"-1670,-10 6 0,-1-3 0,-2 5 7,3 2 0,4 2 0,1 0-213,0 1 1,6 0 0,2-2 63,3-2 1,2 1 0,0-6 0,0-1-95,0-2 1,-1-1 173,1 0 0,0-5 1,0-2-1,-2-2 93,-2 1 1,1-1 0,-6-4 83,-1 0 0,-2 1-234,-1-1 0,-5 1 0,-4 3 0,-2 1-387,-2 3 1,0 0 0,0 5-823,0 0 1280,6-5 0,-4 3 0,4-3 0</inkml:trace>
  <inkml:trace contextRef="#ctx0" brushRef="#br2" timeOffset="494">20919 16886 8085,'9'-4'-78,"-1"0"34,-5 0 146,3 4 1,-6 1 364,0 3 0,0 3 1,0 6-264,0 0 1,-5 5 0,0 4-250,-2 2 71,4 2 1,-4-2-1,2-1 17,-3-2 1,2 0 97,2 5-207,-3-6 1,5 0 0,-2-5-143,3 2 0,1-4-1072,0-4 1280,0-6 0,0 8 0,0-4 0</inkml:trace>
  <inkml:trace contextRef="#ctx0" brushRef="#br2" timeOffset="495">20714 17104 7952,'17'-4'403,"2"-2"1,1-1 186,3-3 1,5 0 0,2 2-476,-2 3 1,-2 0 0,-3 0-474,-2 2 1,-4 1 0,3-1 357,-1-2 0,-2 1 0,-5 4 0</inkml:trace>
  <inkml:trace contextRef="#ctx0" brushRef="#br2" timeOffset="496">21214 17091 8085,'8'0'-895,"-1"-1"1339,-1-3 168,4 2-277,-9-9 0,4 8-86,-10-6 1,-2 7-141,-6-3 0,1 4 1,-1 2-50,0 4 1,4-3 0,1 5-130,-2-1 1,3 0 0,0-2 13,1 5 1,-2-2 4,3 1 1,1-3 0,5 2-53,4-2 0,2 0 0,6-5-5,-1 0 0,1 0-8,0 0 114,0 0-150,0 0 0,-2 1-45,-2 3 1,-2 3-607,-3 6 802,3-6 0,12-1 0,0-6 0</inkml:trace>
  <inkml:trace contextRef="#ctx0" brushRef="#br2" timeOffset="497">21572 16835 8085,'7'-7'591,"-1"1"0,-6 12-295,0 3 0,-4 3 0,-1 5-248,3 5 1,-4 2-1,0 2-18,-1-1 0,4-1 0,-3-1 0,2-2-182,0 2 0,0-4 0,4-2-625,0-3 1,0-1 776,0 0 0,0-6 0,0-2 0</inkml:trace>
  <inkml:trace contextRef="#ctx0" brushRef="#br2" timeOffset="498">21380 17014 8085,'-6'0'833,"8"0"-627,9 0 1,8-1 0,6-2-45,1-1 0,4-5 0,0 4 109,-2-2-543,-1 4 1,-1-4 0,-2 4-792,-3-2 1063,3-4 0,-9 1 0,3-4 0</inkml:trace>
  <inkml:trace contextRef="#ctx0" brushRef="#br2" timeOffset="499">21790 16912 8085,'0'13'-156,"0"0"1,0-1-1,-2 1 1133,-2 0 0,3 0-645,-4 0 0,0-1 0,0 1 0,1-1-734,-2-4 0,5 4-1566,-3-4 1968,2-2 0,2-1 0,0-5 0</inkml:trace>
  <inkml:trace contextRef="#ctx0" brushRef="#br2" timeOffset="500">21790 16912 8085,'5'-7'-322,"-2"1"0,6 6 155,1 0 0,1 0 0,2 0 167,0 0 0,0 0 0,5-5 0,2-3 0</inkml:trace>
  <inkml:trace contextRef="#ctx0" brushRef="#br2" timeOffset="501">21995 16912 8085,'-13'0'167,"0"4"1,0 2 120,0 1 1,1-3 0,-1 5 111,0 1 1,4 1 0,2 2-415,2 0 0,-4 0 1,5-1-146,1 1 1,2 0-28,1 0 0,5-2 0,4-2-23,2-5 0,2-3 85,0-1 1,-2-5-1,-1-4 31,-1-2 0,-7 2 1,3 1-130,-4-2 0,-1 3 0,0-2-245,0-1 1,0 3 466,0-1 0,-6-1 0,-1-4 0</inkml:trace>
  <inkml:trace contextRef="#ctx0" brushRef="#br2" timeOffset="502">22071 16912 8085,'9'0'1229,"-1"0"-820,-5 0 1,4 0 0,-4 1-189,2 4 0,0-2 0,-2 5-90,1 2 1,1 1-76,-5 2 1,0 0-1,0 0-345,0 0 1,-2-2 23,-2-2 1,2-2-10,-2-3 1,4-3-54,4 4 241,4-10 0,4 0 0,1-5-136,0 1 1,0 5 0,0-3 272,-1 1 0,-3 2 0,-1 4 51,2 0 1,-4 1-408,-2 4 0,2 2-850,-2 5 1155,6 1 0,-3 0 0,6 0 0</inkml:trace>
  <inkml:trace contextRef="#ctx0" brushRef="#br2" timeOffset="503">22417 16822 7925,'-6'-7'665,"5"2"-89,-5 5 0,8 0-288,2 0 1,-1 1 0,4 3-151,-1 5 1,-1 2-1,-2 2-29,1 0 1,1 0 0,-5-1 0,0 1-184,0 0 0,0 0 0,0 0 121,0-1 0,-6 1 0,-3 0-54,-2 0 0,-3-5 0,-2 1-79,-1 1 0,0-4 0,4-2 70,0-3 1,1 3 15,-1 1 0,0-1 0,0-4 0</inkml:trace>
  <inkml:trace contextRef="#ctx0" brushRef="#br2" timeOffset="504">23006 16848 8053,'0'-7'-420,"0"-5"1,0 10 638,0-7 192,0 6-182,0-8 1,0 8 50,0-5 1,0 3-96,0-3 1,0 3 39,0-3 1,-4 4-83,-1-5 1,0 6 80,0-1 0,3-2-165,-7 2 1,5 0-101,-5 4 1,1 0 0,-5 0-41,0 0 1,2 1 0,1 2 66,1 1 1,1 5 0,-5-3 0,0 1-40,0 3 0,1 1 78,-1 2 0,1 0 1,2-1-1,3 1 0,2 0 0,0-4-50,5-1 37,0 1 0,6-2 43,3-3 0,2-3 0,2-2 18,0-3 1,-1 1-1,1-4-40,0 1 0,0-2 1,0 2-32,-1-1 1,-3 4 0,-1-1-61,2 2 1,-3 2-144,2 0 1,-6 2 93,1 2 1,-2 3 0,-2 6-91,0 0 1,0-1 0,1 1-382,3 0 0,-1-6-515,6-3 1093,-1 3 0,11-5 0,1 4 0</inkml:trace>
  <inkml:trace contextRef="#ctx0" brushRef="#br2" timeOffset="505">23147 16822 8053,'7'0'643,"-1"0"-382,-6 0 1,0 2 78,0 2 1,0 3-223,0 6 1,0 0 246,0 0-469,0-6 4,0-2 0,0-6 0,0-3 0,0-5-95,0-2 1,5-2-1,2 0-65,0 0 1,1 2-1,-6 1 78,3 2 1,5 5 30,-2-2 1,4 4 0,0 1-87,1 0 1,0 0-1,0 0 57,0 0 1,1 0 0,1 0 81,3 0 0,-1 0 0,-3 0 140,3 0 0,-3-1 0,3-4 0,-3-2 123,-1 0 0,0-4 0,-2 2 97,-2-2 0,1 2 0,-6 1 558,-1-2-705,-2-2 0,-2 5 1,-3 3-191,-5 3 1,-2 2-1,-2 3-45,0 5 1,0 2 0,2 2 110,3 0 0,-2 1 0,5 2 53,2 1 1,2 0 0,1-4 0,0-1 39,0 1 0,6-1 1,2-4-1,4-2 60,0-1 1,3-3-160,2 2 0,-3-2 1,4-4-1,0-1-210,-1-1 1,0-4 224,-5 3 0,7-10 0,1 0 0</inkml:trace>
  <inkml:trace contextRef="#ctx0" brushRef="#br2" timeOffset="506">24094 16643 8059,'0'-8'9,"0"-1"155,0-1 0,-1 4 0,-2 1 1,-3 0 384,-1 1-572,4 0 0,-8 4 1,2 0 156,-2 0 0,-2 4-119,0 0-53,1 6 145,-1-2 0,4 4-192,1 1-70,-1 0 163,-4 0 1,6 1-87,3 3 1,3-3-10,1 3 1,0-7-75,0-1 0,5-6 0,4 2 87,2 1 1,2-5 0,0 4 114,0-4 1,-1-5 0,0-2 0,-2-1 313,-2-3 0,-5 3-34,1-2-79,3 1 80,-5-5 0,4 0-113,-6 1 1,-2-1-170,-2 0 204,2 6-366,-9-5 0,8 7-598,-5-4 244,5-2 1,-9 8-1025,4-6 1044,2 7 0,2-4 1,8 6 455,5 0 0,8 0 0,3 0 0</inkml:trace>
  <inkml:trace contextRef="#ctx0" brushRef="#br2" timeOffset="507">24414 16374 8059,'7'-13'-515,"-1"1"1,-6-1 1312,0 0 1,-6 0-378,-2 0 0,1 6-362,-2 3 0,1 3-193,-5 1 1,0 1 88,0 3 0,2 3 1,1 6-1,1 0 114,-1 0 0,3 4 0,0 1 1,1 2 137,4 3 1,-1 1-1,0 2-21,-1 0 1,-1-2 0,5-2-92,0 0 0,0-1 0,0 3 0,0-1-72,0-2 1,0-4 0,0 3 0,0-1-497,0-3 0,0-2-573,0-1 0,2-6 1046,2-3 0,-2-3 0,3-1 0</inkml:trace>
  <inkml:trace contextRef="#ctx0" brushRef="#br2" timeOffset="508">24133 16605 8112,'1'7'411,"3"-3"1,5-2-61,2-2 0,3 0 0,2 0-212,1 0 0,6 0 0,-3 0-205,0 0 0,2-2 0,-3-1-1258,1-1 1324,-4-6 0,8 3 0,-4-6 0</inkml:trace>
  <inkml:trace contextRef="#ctx0" brushRef="#br2" timeOffset="509">24606 16387 8059,'0'-7'861,"0"1"-514,0 6 0,0 2-210,0 2 0,-1 3 0,-2 6-245,-1 0 1,-5 1 0,3 3 50,-1 4 0,5-1 0,-4 0 0,2 0-25,-1 0 1,1 0 0,4 1 0,0-2-88,0-1 1,0-4-1,0 4 1,0-4-379,0-1 1,0-5 10,0 1 0,4-5 536,1 4 0,-1-5 0,-4 3 0</inkml:trace>
  <inkml:trace contextRef="#ctx0" brushRef="#br2" timeOffset="510">24453 16630 8059,'-9'7'-1002,"1"-2"1683,5-4 0,3-1-488,8 0 1,5 0-1,3 0-54,1 0 0,4 0 0,-2 0 118,1 0-209,-5 0 1,8 0 0,-6 0-25,-1 0 0,-2-6 1,-1-1-88,-1 0 0,1-4-309,0 2 1,-2-2 3,-2-2 1,-3 0 186,-6 1 0,-2 4 69,-2 4 0,1 3 0,-5 1 54,-2 0 0,-2 5 138,-1 4 1,5-2 0,-1 2 0,1 1-8,1 1 0,-3 3 0,6 2 1,1 1-64,1-1 1,2-7 0,0 0-70,0 1 1,2 1-1,2 1-96,4-4 1,4-2-1,1-6 155,-1 0 0,1 6 0,0 1 0</inkml:trace>
  <inkml:trace contextRef="#ctx0" brushRef="#br2" timeOffset="511">24798 16605 9007,'0'8'1439,"0"1"-1178,0-1-318,0-1 0,0 1 1,2-6-18,2 3 1,-1-5-1,5-6 51,2-1 0,-3 3 0,2-4-107,1 3 0,-3-1 1,2 3 208,1-1 0,-3 1 0,0 7 38,-2 5 0,5 2 0,-2 2-142,-1 0 1,4-5-1,-4 1 1,2 0-621,-1-2 0,-4 0 186,5-3 0,-5-3 459,5 4 0,-6-4 0,2-1 0</inkml:trace>
  <inkml:trace contextRef="#ctx0" brushRef="#br2" timeOffset="512">20151 17885 8037,'0'-9'-89,"0"1"1165,0-2-353,0 4-463,0 1 0,0 15-161,0 2 1,0 4-1,0-3 1,0 1 7,0 3 0,0-3-137,0 3 1,0-1 0,0 0 43,0 1 0,0 0 1,0-4-159,0-1 0,0-3-54,0-1 1,0-6 0,1-2 133,4-7 0,-2-5 0,4 0 32,-2-1 0,4-4 0,-3-2 38,1-1 0,1 3 0,4-3 0,-2 2 60,-2 2 0,-4 2 0,5 1 139,1 0-185,1 6 0,2 2-78,0 5 1,-5 1 11,1 3 1,-6 3 0,1 6-2,-3 0 0,4-4 1,-1-1-34,-1 2 1,0 1-235,1 2 0,3-1 23,6-4 1,0-2 0,-1-6-128,1 0 1,1-2-1,2-2 418,1-4 0,0-4 0,-4-1 0</inkml:trace>
  <inkml:trace contextRef="#ctx0" brushRef="#br2" timeOffset="513">20548 17847 8037,'7'-9'-972,"-3"1"1,-2 3 1962,-2-3-352,0 5 0,-2-1-289,-2 8 0,-2-1 0,-4 5 1,3 2-192,2 2 1,-1 5 0,3 0-194,-1-2 0,-1 0 1,7-3-38,2 1 0,3-4 0,6-2 0,0-1 33,0-4 0,4 0 0,1-4 8,2-2 1,-4-3 0,1-6 21,-3 0 1,-3 1 0,-2-1 31,-5 0 1,-2 0-1,-4 2 1,-2 1-160,-5 1 1,-2 2-1,-2-1 1,1 2-443,-1 0 0,0 5 110,0-3 1,6 1-181,3-2 647,2 4 0,2-5 0,0 6 0</inkml:trace>
  <inkml:trace contextRef="#ctx0" brushRef="#br2" timeOffset="514">20906 17578 8037,'9'-12'353,"-1"4"-135,-5 2 1,4 6-1,-4 2 74,1 2 1,1 7 0,-5 8-330,0 1 1,0 1 0,0 5 58,0-1 1,0 1 0,0-1-1,0 1-135,0 0 1,0-5 0,0-1-228,0-2 1,-5-1 0,1-4 339,1 0 0,2 0 0,1 0 0</inkml:trace>
  <inkml:trace contextRef="#ctx0" brushRef="#br2" timeOffset="515">20766 17783 6633,'12'0'625,"1"-5"1,1 0 0,3-1-100,5 0 0,2-2 0,2 2-450,-1-1 1,1 3 0,-1-3-250,1 1 0,-5 0 0,-1 3 173,-1-1 0,-2-6 0,-4 3 0</inkml:trace>
  <inkml:trace contextRef="#ctx0" brushRef="#br2" timeOffset="516">21431 17539 8037,'7'-1'-48,"-1"-2"573,0-1-325,-5 0 1,3 5 0,-6 3-1,-3 5-22,2 2 1,2 2 0,1 0-1,-1 1-134,-4 3 1,4 2 0,-3 3-8,2 0 1,2-2 0,0 2 0,0-2-237,0-1 0,0-2 0,0-4-577,0-1 776,0 1 0,0 0 0,0 0 0</inkml:trace>
  <inkml:trace contextRef="#ctx0" brushRef="#br2" timeOffset="517">21239 17770 8037,'13'-2'462,"1"-1"-153,3-1 0,-1-6 1,5 3-1,2-1-87,1-1 1,2 6-1,-1-2 1,1 0-394,0 1 1,-2 0-1,-3 4 171,-4 0 0,3-6 0,0-1 0</inkml:trace>
  <inkml:trace contextRef="#ctx0" brushRef="#br2" timeOffset="518">21662 17667 8062,'7'2'-334,"-3"2"740,-3-3 1,-1 11-213,0-4 0,0 4 0,0 1 0,2-2-450,2-3 1,-1 4-1,6-5 256,1 0 0,7 4 0,3-3 0</inkml:trace>
  <inkml:trace contextRef="#ctx0" brushRef="#br2" timeOffset="519">21905 17642 8062,'-13'5'0,"0"4"-115,1 2 0,-1 4 0,0 2 316,0 4 0,0 3 0,1 2-63,-1-1 1,0 2 0,0 2 0,0 1-254,1-2 0,-1-1 0,1-1 0,2-2 115,2-3 0,5-2 0,-3-6 0</inkml:trace>
  <inkml:trace contextRef="#ctx0" brushRef="#br2" timeOffset="520">21943 17744 8062,'0'9'-622,"0"-1"807,0 1 1,0 4 0,2 1 70,2 3 0,-3 3 0,4 5 1,-4 1-300,-1 0 0,0-1 1,0 1-1,0-1-91,0 1 0,0-5 0,0-1 99,0-1 1,-4 2-1,-2-5-61,-1-5 1,3 0-28,-5-6 0,5-1 28,-5-4 1,7-7 0,-1-4-1,4-7-105,3-1 0,5-7 0,-3-5 0,-1-2 191,1-3 0,3-2 0,-5-3 1,0-1 278,2 5 0,-3 3 1,4 7 101,-2 2 0,5 2 1,-2 10 205,-1 0 1,4 6-286,-2 3 1,2 3-252,2 1 1,-5 1-1,1 3-153,1 5 0,-5 2 0,0 2 0,-4 0-11,-1 0 0,0-1 0,-1 1 0,-4 0-57,-3 0 1,-3 0-1,-2-1 95,0 1 0,0 0 1,0-2-178,1-2 0,3 1 261,0-6 0,1 0 0,-5-4 0</inkml:trace>
  <inkml:trace contextRef="#ctx0" brushRef="#br2" timeOffset="521">22238 17629 8062,'7'6'662,"-3"2"-331,-2 4 0,-2 0 0,0 1-447,0 0 1,0 0-1,0 0 1,0-1-1360,0 1 1475,0 0 0,0-6 0,0-1 0</inkml:trace>
  <inkml:trace contextRef="#ctx0" brushRef="#br2" timeOffset="522">22263 17591 8062,'-7'-13'746,"2"6"-832,5 1 0,5 6 2,4 0 84,2 0 0,2 0 0,0 0 0</inkml:trace>
  <inkml:trace contextRef="#ctx0" brushRef="#br2" timeOffset="523">22583 17578 8095,'0'-9'-509,"-1"2"610,-3 1 1,1 2 0,-6 4-38,-1 0 1,3 2 0,-1 2-1,-2 3-111,-2 0 1,0 4 0,-1-2 0,1 2 51,4 2 1,-2 0-1,6 0 1,1 0-133,1-1 1,4 1 0,2-1-24,5-4 0,2 2 0,2-6 1,0-1-342,-1-1 1,3-2 490,2 0 0,3-6 0,5-1 0</inkml:trace>
  <inkml:trace contextRef="#ctx0" brushRef="#br2" timeOffset="524">22750 17616 7574,'0'-8'1207,"0"-1"-976,0 6-93,0-2-160,0 5 1,-2 0-43,-2 0 0,1 0 0,-5 0 139,-2 0 1,3 4-1,-2 1 1,1 3-110,1 2 0,-3-3 1,5 1 7,3 2 1,0 2-1,2 0-127,0 1 1,2-6 0,2-2-121,4-4 1,4-1 0,0 0-1,3-1 173,2-4 1,-3-2-1,3-6 121,-3 1 0,3-6 0,0 0 164,-1-2 0,-2 0 0,-1-3 0,0 2 78,0-2 1,0-1 0,-2-1 0,-1-1-20,-2 0 1,1 1 0,2 1-1,-1 2 151,-1 5 1,-6 3 240,1 1-541,-3 6 1,-1 3 0,-1 9-1,-2 7-150,-1 3 0,-6 8 0,3-1-63,0 2 0,-3 6 0,5-1-6,3 0 0,0-2 1,4-3-1,0-1-29,3-2 0,5-5 1,-2 1-1,4-4-103,0-5 0,1 2 0,0-6-569,0-1 825,-6-1 0,10-2 0,-3 0 0</inkml:trace>
  <inkml:trace contextRef="#ctx0" brushRef="#br2" timeOffset="525">23531 17245 8040,'0'-13'15,"-2"2"0,0 1 1,-4 3-1,0-1 1,-1 3 301,0-1 1,3-2 0,-5 3-217,-1 2 0,-1 2-47,-2 1 1,0 1-1,2 4 1,1 3 15,1 4 0,2 5-78,-1 0 0,-2 6 1,5-2-1,3 3 4,0 2 0,2 1 0,0 1 0,0 2-48,0-2 0,0 0 0,0-4-142,0-3 0,0 2 0,2-6-17,2-2 1,-3 0-1,4-2-879,-4-1 1090,-1-5 0,-6-1 0,-1-6 0</inkml:trace>
  <inkml:trace contextRef="#ctx0" brushRef="#br2" timeOffset="526">23198 17501 8479,'13'-6'732,"1"5"1,2-5-565,1 0 1,5 4-1,-2-6 1,2 1-27,-1 0 0,0 3 1,4-3-625,-4 1 0,-1-2 0,-5 2-166,3-1 0,-1 4-291,-5-1 1,-4 1 753,-4-1 1,-3 4 184,-1 0 1,0 1-1,0 8 107,0 1 1,-4-3 5,0 1 1,-1-4-1,5 5 422,0 1 1,0 1-234,0 2 0,0-4 0,2-2-160,2-2 1,-1 0-1,6-4-147,0 3 0,3-2 0,1 2 1,-1-4-18,1-4 0,-1 1 0,-2-4 0,-3 0 35,-2 0 1,1 2-59,-2-3 0,-2 4 1,1-5-170,-6-1 1,0 3-289,-6-2 0,5 7 502,-4-3 0,5 4 0,-3 1 0</inkml:trace>
  <inkml:trace contextRef="#ctx0" brushRef="#br2" timeOffset="527">23697 17475 8040,'7'6'-148,"-1"-3"683,-6 5 0,0-3 138,0 3-778,0 1 0,0-4 15,0-5 0,0-5 22,0-8 0,0 0 0,0 0 1,0 1 148,0-1 0,2 4-47,2 1 0,-1 1-19,5-2 1,-4-1 0,5 6-7,1 1 0,-3 1 1,2 2-98,1 0 0,1 0 0,2 0-281,-1 0 1,1 0 0,0 0-719,0 0 1087,-6 0 0,10-5 0,-3-2 0</inkml:trace>
  <inkml:trace contextRef="#ctx0" brushRef="#br2" timeOffset="528">24184 17194 8040,'1'-12'-23,"2"2"1062,1 2-916,1 5 0,-5 3 1,0 8-136,0 4 1,-5 2 0,0 2 0,-1 2 8,0 2 0,1 0 0,2 3 2,-2-2 1,1-4-1,4 3 1,0 0-116,0 0 1,4-4 0,2-1 0,1-3 2,3-4 0,2-5 0,0 1 161,1-2 0,4-2 0,0 0 0,-1-2 151,-2-2 0,-2 1 0,-2-5 163,-2-2 0,-4-2-202,5-1 1,-6 1 0,1-1 0,-3 0-93,-1 0 1,0 0 0,-1 2-388,-3 3 0,1-4 1,-6 4-225,-1-4 1,5 4 0,-1 1-260,0 1 0,5 0 802,-3 2 0,2 3 0,2-5 0</inkml:trace>
  <inkml:trace contextRef="#ctx0" brushRef="#br2" timeOffset="529">24696 17053 7490,'0'-9'1042,"0"1"-715,0 5 1,-2-3-1,-2 6-201,-4 0 1,1 0-1,-2 0-170,-1 0 1,-1 0-1,-2 0 1,0 0-50,0 0 0,0 6 90,1 2 0,3-2 1,2 0-55,1 0 1,2 1 66,4 5 0,1 1 0,4-1 92,3-4 0,-1 4 0,2-4 1,1 2-26,1-1 1,1 2 0,-2-3 0,-2 4-66,2 1 0,0-1 0,0 1 73,-1 0 1,-5 0-1,3 0 11,-1-1 0,-2 1 0,-4 0 142,0 0 1,-6 0 0,-1-1 0,-1 0 163,-1-4 0,-4 4 1,-4-5-1,1 0-152,2-3 1,1 2 0,1-2-800,-1-1 1,4-2-306,1-1 1,1-1-11,-2-3 1,3 1 863,6-6 0,6 7 0,1-4 0</inkml:trace>
  <inkml:trace contextRef="#ctx0" brushRef="#br2" timeOffset="530">24325 17130 7807,'8'-5'522,"1"1"0,-1 3 0,-1 4-109,-2 5 1,-4 3 0,-1 2 0,-1 0 0,-2 1-310,-2 3 1,0 2-1,2 2-162,-1-4 0,-1 2 0,5-2 1,0 0-1,-1 0-387,-3 0 0,2-4 0,-2-5-1429,3 2 1874,1-4 0,0 5 0,0-4 0</inkml:trace>
  <inkml:trace contextRef="#ctx0" brushRef="#br2" timeOffset="531">16387 5019 8038,'-7'0'-1426,"0"0"1324,3 0 1,1 0-1,-4-2 368,1-2 0,0 2 0,3-3 405,-1-1-81,0 5-36,4-11-190,0 11-171,0-5 378,0 0 95,0 5-352,0-5 1,0 5 156,0-3 1,0 1-163,0-6 1,0 5-1,-2-3-31,-2 1 1,-3 2-159,-6 4 1,0 0-63,1 0 0,0 1 0,2 2-19,2 1 0,5 6 0,-3-2-191,1-1 1,3 4 0,-2-2-127,2 2 1,2 2 0,0 0 63,0-1 0,5-3 0,0-2 177,3-1 1,0-2 0,5-4 233,0 0 1,-1 0-93,1 0 1,-1-1 0,-2-2 50,-2-2 0,-4-5 0,4 2 162,-3-3 0,-1-2-220,-4 0 1,0 4 0,-1 2-35,-3 2 1,-3 0-169,-6 5 0,0 0 1,0 0-170,0 0 0,1 2 0,-1 1 38,0 1 0,5 6 0,-1-2 77,-1 4 0,4 1 0,2-1-20,3 1 0,1 0 159,0 0 0,5-2 0,4-2 83,2-5 0,2-3 0,0-1 0,0 0 224,-1 0 1,1-5-133,0-4 0,0 2 0,-2-2 0,-1 0 98,-1-3 0,-5-1 0,3 1-24,-1-1 0,-3 0-178,-8 0 1,-2 6-195,-6 3 0,-1 2-123,-3 2 1,3 6 0,-2 3-100,6 2 0,0 2 0,6 0-58,1-1 0,2 1 1,1 0 87,0 0 0,10-2 349,3-2 1,2-4 0,0-5 0,0 0 307,2 0 0,0-1 1,-4-2 160,0-1 0,0-6 0,0 3-163,-1 0 0,-5-5 0,-2 4-86,-4-4 0,-2 0 0,-4 0-545,-3 4 0,-8-2 1,-1 5-1,0 3-2269,-1 0 2579,3 2 0,-9 6 0,4 1 0</inkml:trace>
  <inkml:trace contextRef="#ctx0" brushRef="#br2" timeOffset="532">16784 4942 6198,'0'-9'624,"1"2"1,2 0 0,2 0 64,-3-3 1,1 4 0,0 3-467,1 6 0,1 0 0,-4 6-133,3 1 0,-2 1 0,3 2 0,0 1-13,-1 3 1,0-3 0,-2 3 0,0-1-5,3 1 1,-1-3 0,-4 3-50,0-2 0,0-3-33,0 1 0,1-1 1,2-2-103,2-2 154,-1-5 0,-4 1-52,0-8 1,0-3-1,0-6 1,0 0-46,0 0 0,0 1 0,-2-3 1,0 0 36,-3-2 1,1-2 25,4 2 1,0 3 0,1-2 0,4 5 5,3 2 1,-1 1 0,2-5 0,-1 4 0,5 2 0,0 2-62,0 2 0,0-3 1,-1 2-1,1 1-291,0 2 0,0 1 0,0 0-415,-1 0 0,1 1 1,0 2-208,0 1 1,-5 5 958,1-5 0,-6 6 0,2-3 0</inkml:trace>
  <inkml:trace contextRef="#ctx0" brushRef="#br2" timeOffset="533">17130 4967 8151,'8'5'-201,"1"-1"246,-6 0 0,8-4 1,-3 2 64,4 2 0,-4-3 1,1 4-52,1-4 1,1-2-1,2-2 1,0-3 10,0-1 0,-1 0 0,1-3 0,0 1 286,0-1-347,0-1 0,-6-2 1,-3 0 156,-3 1 1,-1 3-48,0 0 1,-5 7 0,-5-3 0,-4 4-72,-3 1 0,-2 6 1,3 2-1,-1 4-133,2 0 1,0 1 0,4 0 0,1 1-53,2 3 0,5-3 1,-2 5-68,4-1 0,1-3 0,0 2 37,0-3 1,6-1-1,2 0 1,4-2 5,0-3 1,6 2 49,-1-5 1,4-1 0,-3-4 0,1 0-69,-1 0 0,1 0 0,-3-1 179,1-4 0,0-2 0,-5-6 0</inkml:trace>
  <inkml:trace contextRef="#ctx0" brushRef="#br2" timeOffset="534">17616 4980 8151,'9'0'-764,"-2"-1"1045,-2-4 0,5 4 1,-2-5 12,-1 1 1,0 3 121,-3-2-17,-3-3 1,5 4 113,-6-6 1,0 5-271,0-4 0,-1 5 1,-2-3 166,-1 0-338,-1 5 0,1-6 0,-2 4 114,-1-1 0,3 0-207,-5 4 0,5 0-60,-4 0 1,3 0-1,-3 0 1,4 0 115,-5 0 1,1 0 162,-5 0 0,4 4-3,1 0 1,1 2-63,-2-2 0,2-3-368,3 4 48,2 2 135,-3-6 1,5 6-123,0-2 103,0-4 214,0 5-68,0-6 0,1 0-41,3 0 0,2-2 0,4-1 18,-2-1-23,-5 0 313,3 4-228,-6 0 7,0 0-101,-6 0 1,3 0-54,-5 0 0,4 0 16,-5 0 1,5 4 0,-3 2-1,0 1-6,-1 3 1,4-3 0,-4 2 0,-1 1-19,2 1 0,1 6-155,6 0 1,0 0 0,0-4-172,0 0 0,2-2 248,2-2 1,-1-4 0,5-5 174,2 0 0,2 0 0,1-1 1,-1-2 182,1-1 1,3-6-122,-3 1 1,2-2 0,-8-2 0,2 2 296,-1 2 1,-5-2 217,2 2-790,-4 4 1,-7 5-1,-2 8-105,-4 4 0,0 6 0,-1 5 0,0 5-85,0 6 1,5-1 0,-1 1 68,-1 2 1,0 1 0,2 0 94,3-3 1,4-3 0,1-5 0,0-1 112,0 1 1,6-7 0,2-5 0,4-6 248,0-2 1,1-2 0,1-5 196,3-3 1,-1-4-1,4-6-19,-2-3 0,4-3 1,-5-5-1,-3-2 113,-4-3 1,0 1-368,-6-5 1,1 0 0,-7-3-1,-2 1-481,-5 2 1,-2 7-1,0 2 1,1 6-180,1 5 1,1 1 0,-5 2 0,0 2-2168,0 5 2724,0 3 0,-5 1 0,-2 0 0</inkml:trace>
  <inkml:trace contextRef="#ctx0" brushRef="#br2" timeOffset="535">17847 4903 8083,'-8'6'59,"3"-3"1,3 5 0,0 2-95,-3 2 1,1 1-1,4 1 1,0 1 178,0 2 1,1 1-129,4-6 1,2 0 0,6-2-1,-1-3 88,1-2 0,0 4 0,1-5 1,2-1 219,1-1 0,0-4 0,-6-2 0,-1-3-73,-1 0 0,-2-5 1,2 4-315,-5-4 0,-3 0-271,-1-1 1,0 0 333,0 0 0,-5-5 0,-3-2 0</inkml:trace>
  <inkml:trace contextRef="#ctx0" brushRef="#br2" timeOffset="536">18167 4903 8147,'7'9'1909,"-3"-1"-1655,-3 1 0,-1 4 1,0 0-198,0-1 0,0 3 1,0 0-1,0 2-2534,0-1 2477,-5-2 0,-2-1 0,-6 0 0</inkml:trace>
  <inkml:trace contextRef="#ctx0" brushRef="#br2" timeOffset="537">18154 4903 8124,'-4'-25'179,"-1"-1"1,1 5-32,4-1 0,0 11 0,0-2 178,0 2-326,0 5 0,6 6 0,1 7 0</inkml:trace>
  <inkml:trace contextRef="#ctx0" brushRef="#br2" timeOffset="538">18371 4916 8147,'8'9'509,"-4"-1"-131,-3 2 1,4 2 0,-1 0 0,-1 1-230,-2 0 0,-1 0 1,0 0-217,0-1 1,0-3-965,0-1 512,0 1 421,0-2 1,0-3 0,0-8 0,0-4 195,0-4 0,0-1 1,0-1-1,2-2 102,2-1 1,-3-1-1,3 2 1,-2-1 181,-2 2 0,4 0-166,0 3 0,2 0-492,-2 4-127,-2 2 0,3 7 154,-5 4 0,0 2 0,2 6-31,2-1 1,-1 1 0,6-1 203,1-4 0,1-1 0,3-4 0,2 1 121,1-1 1,6-3 0,-3-3-1,1-2 148,0-3 0,-4 1-67,5-1 0,-7-4 0,1 4 0,-5-3 223,-2-2 1,-2 0-275,1 0 1,-2 5-1,-6-1-56,0-1 0,-1 4 0,-4 2-3,-3 3 0,-3 1 1,-2 1-1,0 3-58,0 5 0,5 4-39,-1 4 1,6-2-1,-1 5 159,3-1 1,2 2 0,3-4 277,5-1 1,6 2-1,4-1 1,1-1 72,3-2 1,1-5 0,3-2 0,1-1-231,2-3 0,4-2 0,-4-1 1,-1 0-407,-2 0 0,-3 0-430,-3 0 0,-4-6 637,-8-2 0,8-4 0,-3 0 0</inkml:trace>
  <inkml:trace contextRef="#ctx0" brushRef="#br2" timeOffset="539">19677 4967 8032,'0'-8'-60,"2"1"0,1 0 1,2 1-1,1-1 355,0 0 1,2 2-1,-2-2 1,0 0 312,-1 0 0,0 3-10,-5-5-348,0 6 1,-2-7-1,-2 5 69,-5-2 0,2 4-155,-1-1 0,-1-2 0,-4 2 0,1 1 37,-1 1 1,0 2 0,0 0 0,0 0-78,1 0 0,-1 2 0,1 2 0,2 3-125,2 0 0,4 5 0,-4-4 0,3 4-321,2 0 1,-3-3-27,2-1 0,0 1 0,5 2 138,3-2 0,-1-3 0,4-5 0,0 2 60,1 1 0,0 0 237,5-4 0,-2 2 1,-1 1-1,-1 1 84,1-1 0,1-2 0,2-1 0,0 2-89,0 2 1,-1-3 0,1 4-174,0-4 1,-2 0-996,-2 4 20,2-4 1,-8 5-777,6-6 1842,-7 0 0,10 0 0,-5 0 0</inkml:trace>
  <inkml:trace contextRef="#ctx0" brushRef="#br2" timeOffset="540">19895 4878 8032,'6'-7'103,"-4"-5"649,7 4-253,0-4 0,3 5-185,1 3-182,-6 3 0,-1 6-43,-6 4 1,0 4-1,0 2 1,0 2-7,0-1 0,0 2 0,0-1 0,0 1 43,0 0 1,0-4 63,0 3 0,1-4 21,4-4 1,-2-4 161,5-5-303,-5 0 1,7-5 0,-4-4-1,-1-2-18,1-2 1,2-4-1,-2-2 1,1 1-113,3-1 1,-3 1 0,2 2-109,1-1 0,-3 4 0,1 6-111,2 2 1,-2 0 197,0 5 1,-1 6 94,2 3 1,-4 2 0,-5 3 0,0 2-27,0 1 1,0 1 0,0-2 0,0 1-182,0-1 1,5-2 0,-1-1-84,-1 0 0,-2-5-525,-1 1 1,4-5 0,2 3 800,1-1 0,-4-8 0,3-5 0</inkml:trace>
  <inkml:trace contextRef="#ctx0" brushRef="#br2" timeOffset="541">20253 4891 8032,'2'-12'-2253,"2"4"3200,-2-4 0,9 11-262,-3-3 0,0 2-444,0 2 1,-4 2-1,3 2 79,-1 4 0,-2 4-170,-4 1 1,0-1 0,0 1-1,0 0 45,0 0 0,0 0 1,0-1-1,0 1 5,0 0 0,-4 0 7,0 0-70,0-6 9,4-2 0,5-16-128,4-6 1,2-2-68,2-2 0,0 1 0,0-3 0,-1 2-160,1-2 1,0 5 0,0 1 164,0 3 1,-5 8 58,1 6 0,-6 6-76,1 6 0,-3 7 0,-2 1 0,-2 1-163,-1 0 1,-1-4-1,5 3 23,0-1 1,0 2 0,0-4-410,0-1 1,2-6 0,2-3 609,5-1 0,8-2 0,3-4 0</inkml:trace>
  <inkml:trace contextRef="#ctx0" brushRef="#br2" timeOffset="542">20702 4903 8032,'5'-12'262,"-3"-1"677,2 0-338,-3 6 0,-1 3-589,0 8 0,-1 0 1,-2 7-1,-3 4-172,-1-1 0,3 2 24,-5 1 0,7-2 0,-3 5 0,4-1 71,1-4 0,6-2 1,2-3-1,4-3-69,0-1 0,7-2 193,2-4 0,2-1 0,-2-2 0,-2-3 296,-1-1 0,-4-1-20,4-5 0,-10-1 0,-4-2 0,-2-1-234,-2 1 0,-2 2 1,-2 1-1,-4 0-391,-4 1 1,-5-1 0,-1 1 0,-1 4-488,1 4 777,1-4 0,-2 7 0,-1-5 0</inkml:trace>
  <inkml:trace contextRef="#ctx0" brushRef="#br2" timeOffset="543">21073 4711 8045,'7'-8'243,"-1"-1"1,-1 1 196,4 1 0,1-1 0,0 6 0,-2-3-19,2 3 0,-3 2 1,0 4-329,-1 4 0,-2 8 1,-4 2-97,0 2 0,0 3 1,0 6-1,-1 2 23,-3 2 1,1-5-1,-4 2-155,1-3 0,-2-1 1,2-2-323,-1-3 1,4 2-1,-3-6 1,2-1-835,0-2 1291,-1-7 0,5 4 0,0-4 0</inkml:trace>
  <inkml:trace contextRef="#ctx0" brushRef="#br2" timeOffset="544">20983 4891 8045,'-20'-12'0,"3"4"1311,3 3-850,7-2 1,3 6 0,9-2 0,8 4-301,7 4 0,6-1 0,2-4 0,3 0-315,2 0 1,0 0 163,1 0-10,-3 0 0,-5 0 0,-1 0 0</inkml:trace>
  <inkml:trace contextRef="#ctx0" brushRef="#br2" timeOffset="545">21457 4903 6165,'0'-8'2158,"0"-1"-1352,0-1 1,0 3 0,0-1-117,0-2 0,-6 0-528,-2 1 0,-4 4 0,-1 5-58,1 0 1,-1 1 0,0 3-122,0 5 0,2 2 1,1 2-1,1 0-54,-1 0 1,3-1-176,-1 1 0,5 0 0,-1 0-148,2 0 1,2-1 258,0 1 1,2-6 0,2-2 128,4-4 0,4-1 0,1 0 0,1 0 110,3 0 0,-3-4 0,3-1 0,-3 3 143,-1 0 0,0 2-89,0 0 0,0 0-229,-1 0 1,1 4 0,-1 2-1,-2 0-680,-2-1 0,-4 1-702,5-2 1453,-1-2 0,5 4 0,0-6 0</inkml:trace>
  <inkml:trace contextRef="#ctx0" brushRef="#br2" timeOffset="546">21777 4647 8035,'7'-13'498,"-3"1"173,-2 5-372,-2 1 0,0 16-167,0 3 0,0 8 1,0 0-1,1 3-111,3 2 1,-2 0-1,2 1 1,-2 1-57,-2 2 1,4 0-1,0-4 40,-1-1 1,-2-4 0,-1 1-223,0 1 0,5-5 1,-1-1-847,-1-3 1063,-2-1 0,5-6 0,1-1 0</inkml:trace>
  <inkml:trace contextRef="#ctx0" brushRef="#br2" timeOffset="547">21572 4903 8035,'13'0'-108,"0"0"1,1 0 135,3 0 0,1-1 1,5-2-1,-1-1 277,0 1 1,7-3-361,1 2 1,-2-2 0,-5 3 0,-2-1-467,2 1 1,-5-2 520,0 0 0,1-5 0,1 3 0</inkml:trace>
  <inkml:trace contextRef="#ctx0" brushRef="#br2" timeOffset="548">21995 4814 8035,'8'0'-158,"1"0"0,-7 5 0,3 4 0,-2 2 892,1 2 0,-3 0 1,4 1-483,-4 3 1,-1-1-1,0 4-109,0-2 0,0 4 1,-1-5-1,-2-2 281,-2 0 1,-3-3-425,4 1 0,-6 0 0,3 0 0</inkml:trace>
  <inkml:trace contextRef="#ctx0" brushRef="#br2" timeOffset="549">22020 4814 8035,'0'-20'-799,"0"-3"0,0 6 1684,0 1 1,2 2-519,2 1-1,-1 6-464,5 3 0,-4 7 1,4 2 97,-3 3 0,5 0 0,-3 5 0</inkml:trace>
  <inkml:trace contextRef="#ctx0" brushRef="#br2" timeOffset="550">22263 4839 8035,'-5'-7'3554,"-4"3"-3585,-2 3 1,-1 6 0,2 4-98,2 2 0,1 2-258,-2 0 1,-2 0 0,2-1-1,-1 1 113,2 0 1,2 0 0,6 0 0,0-1 42,0 1 0,2-4 0,3-2 229,8-2 0,0 0 203,4-5 1,-3-5-1,-1 0 1,0-2 376,0-3 1,-2-2-395,-2 0 1,0-6 0,-4 1 0,-2 2-112,-2 1 1,-1 1 0,-1 0 0,-2 0-1156,-2 0 1,-3 5 1080,4-1 0,-6 6 0,3-2 0</inkml:trace>
  <inkml:trace contextRef="#ctx0" brushRef="#br2" timeOffset="551">22379 4814 8035,'8'0'1067,"1"0"-621,-1 0 1,1 0-42,-1 0 1,-3 5 0,2 4-312,-2 2 1,0 4 0,-5 0-108,0 2 0,0 0 96,0-4 0,0 0 0,-2-2-458,-2-2 293,3 2 1,-5-11 258,6 0 1,4-5 0,2-8 0,1-1 6,3-4 1,6 3-1,1-5 1,0 0-88,1 0 1,-4 4 0,3 1 0,-1 3 100,1 4 0,-3 5-198,3-1 1,-2 2 0,-3 2 0,1 2-168,0 2 1,1-1 0,2 5-1,1 2-184,-1 2 1,2-4 120,-1 1 0,6-6 0,-3 2 0,1 0-524,1-1 0,-5 0 0,3-4 754,-2 0 0,5-11 0,-3-3 0</inkml:trace>
  <inkml:trace contextRef="#ctx0" brushRef="#br2" timeOffset="552">17117 5607 8181,'7'0'163,"-1"-1"1,-6-3 129,0-5 0,-2 4 0,-2 2-116,-5 6 0,-2 4 0,0 7-157,2 3 0,2-3 0,4 5 0,-1-2 0,1 0-60,2-2 0,1 4 1,1-2-37,3-1 0,3-2 1,6-3-1,0-1 94,0-1 1,4-6 0,0 1 0,0-3 191,2-1 0,-5-5-40,3-4 0,-3-2 0,-1-2 0,0-1 181,-1-3 0,-3 2 0,-2-3 0,-1 1 59,-3 0 1,-3 0-475,-5 4 1,-2 0 0,-7 0 0,-3 0-532,-4 1 0,2 5 142,2 2 1,-1 4-1,1 1-1981,1 0 2434,2 0 0,12 6 0,4 1 0</inkml:trace>
  <inkml:trace contextRef="#ctx0" brushRef="#br2" timeOffset="553">17591 5479 8181,'1'-8'-34,"2"-1"153,1-1 1,0 3 0,-4-1 342,0-2 1,0 3-318,0-2 1,-1 5 0,-3-3-88,-5 1 0,2 2 1,-2 4-1,-1 0-12,-1 0 0,3 0 1,-1 1-1,-1 4-38,-1 3 0,2-1 0,1 3 0,-1 4 74,2 6 0,1 0-58,6 2 1,0 3 0,0 5-1,2-2 8,2-1 1,2 3 0,4 0 0,-2-1-118,2-2 0,-3-2 0,2-1 1,-1-2-450,-1-5 1,1 1-349,-4-1 1,-3-4 881,3-4 0,-2-1 0,-2 5 0</inkml:trace>
  <inkml:trace contextRef="#ctx0" brushRef="#br2" timeOffset="554">17360 5748 8160,'-7'0'266,"1"0"-60,18-5 1,0 3-54,10-2 1,3 1 0,0 0-1,3-1-126,0 1 0,4-3 0,-1 2 0,0 0-236,1-2 1,-2 3 208,-5-5 0,6-1 0,2-4 0</inkml:trace>
  <inkml:trace contextRef="#ctx0" brushRef="#br2" timeOffset="555">18525 5505 7774,'9'-8'633,"-2"-1"-74,-2-1 1,-6 4 0,-8 2 0,-2 3-307,-2 1 0,-4 0-142,0 0 0,0 0 0,3 0 0,-2 0-116,-1 0 1,2 1 0,5 2-273,1 1 0,5 2 83,-5-2 1,6 3 0,-1 6 112,3 0 0,6 0 0,4-1 1,2 1 59,2 0 0,0 0 1,0 0-1,-1-1 6,1 1 1,-4-1 73,-1-4 0,-5 4 0,1-4-6,-2 3 0,-8-2 0,-2-2 1,-5-1-14,-4-3 1,1-1-301,-5 3 1,4-4 91,-5 3 0,7-2-281,-2-2 0,7-6 1,3-2-1,1-4 449,3-1 0,2 1 0,1-1 0</inkml:trace>
  <inkml:trace contextRef="#ctx0" brushRef="#br2" timeOffset="556">18576 5505 8138,'19'0'-318,"-5"0"0,3 0 462,-3 0 1,-2 1 423,-4 4 1,-2 3-1,-6 8-536,0 1 1,0 1-1,0-2 1,0 1-164,0-1 0,0 2 1,1-1-1,4-1-43,3-2 0,2-5 168,-1-1 0,2-5 0,-2 1 1,2-2 170,2-2 1,0-4-1,-1-2 35,1-1 0,-4-2 0,-2-4 56,-2 1 1,0-3-1,-5 0 1,-2-2-103,-2 1 1,-3 2-1,-7 1-493,-3 0 1,-2 2 0,-4 1-442,2 1 0,5 7 0,-1-3 780,3 4 0,1-5 0,1-1 0</inkml:trace>
  <inkml:trace contextRef="#ctx0" brushRef="#br2" timeOffset="557">18973 5339 8053,'6'-8'576,"-5"-3"-54,4 3 996,-4 2-1306,5 0 1,-5 12 0,3 2-82,-2 4 0,-2 6 0,-2 4 1,0 2-69,-3 1 1,0 5 0,2 0-156,-2-1 1,-3-2 0,4-2 0,-1 1 84,0-1 1,3-5-1,-2-3 1,3-2-1553,1-3 1559,0 1 0,5 0 0,2 0 0</inkml:trace>
  <inkml:trace contextRef="#ctx0" brushRef="#br2" timeOffset="558">19101 5531 8907,'0'12'402,"0"1"0,0 1-704,0 4 1,0-4 0,0 3-247,0-3 1,6-5 448,2-1 0,4-5 0,1 1 0,-1-2 231,1-2 1,0-6 0,0-1 155,0 0 1,-1-5 0,0 4-138,-4-4 1,2 0 0,-4-1-1,0 0-112,-1 0 1,4 0-40,-5 1 0,6-1 0,-3 0 0</inkml:trace>
  <inkml:trace contextRef="#ctx0" brushRef="#br2" timeOffset="559">19536 5313 8027,'12'-9'568,"-2"2"-96,-2 2 1,-3 0 0,2 8-271,-2 6 1,0-1 0,-5 11 0,0-1-234,0 4 1,0 6 0,0 2 0,-2-2-43,-2-1 0,1 3 1,-4 0-1,1-3-198,4-4 0,-1 0 1,0-5-1,-1 1-1315,1-1 1586,1-6 0,2-1 0,0-4 0</inkml:trace>
  <inkml:trace contextRef="#ctx0" brushRef="#br2" timeOffset="560">19319 5518 8027,'-6'7'420,"8"-3"0,8-2-250,5-2 0,8 0 0,-2 0 1,5 0-116,4 0 1,-3 0-80,3 0 1,1 0-1,-1 0 1,-2 0-1009,-1 0 0,-5-5 1032,-1 1 0,0-6 0,5 3 0</inkml:trace>
  <inkml:trace contextRef="#ctx0" brushRef="#br2" timeOffset="561">19882 5454 8027,'0'13'380,"0"-1"296,0 1 1,0 0-452,0 0 0,0 0 0,0-1 0,0 1-672,0 0 1,-1 0-1,-2 0-4,-1-1 451,-1-4 0,0 3 0,-2-4 0</inkml:trace>
  <inkml:trace contextRef="#ctx0" brushRef="#br2" timeOffset="562">19857 5364 8027,'0'-25'185,"0"5"915,0 3-956,0 2 0,1 8 1,2 4-1,1 6-178,-1 6 34,-2 2 0,5 2 0,1 0 0</inkml:trace>
  <inkml:trace contextRef="#ctx0" brushRef="#br2" timeOffset="563">20113 5467 8007,'-9'0'1217,"1"0"-853,5 0 0,-3 1-615,6 3 0,-1-1 0,-2 6 0,-3 1-833,-1 1 944,-2 2 0,-3 4 1,0 0-1,2-1 111,2-2 0,5-1 0,-1-1 0,2 1 89,2 0 0,2-2 58,2-2 0,-1 1 0,5-6 0,2-1 267,2-2 1,5-1 0,0-1 0,-2-3 155,0-5 0,-3-2 1,1-2-1,0 0-136,0 0 1,-6-1 0,-3-1 0,-2-2-348,-2 1 1,-6 2-403,-3 1 1,-2-1 0,-2-2-1,0-1-1420,1 1 1764,-1 8 0,0-4 0,0 5 0</inkml:trace>
  <inkml:trace contextRef="#ctx0" brushRef="#br2" timeOffset="564">20343 5479 7874,'9'0'2340,"-1"0"-2042,1 0 0,-1 2-99,1 2 1,-6 3-1,1 6-112,-3 0 1,-1 0-175,0-1 1,0 1 0,0 0 0,0 0-14,0 0 0,-1-1 68,-3 1 228,-4 0 1,0-2-104,-1-2 0,7-5 161,-3-8 0,8-3 1,3-6-79,1 0 1,1 0-1,5-1 1,0-1-268,0-2 0,0-1 1,-1 6-15,1-1 1,0 6-1,0 2-143,0 4 1,-5 1 0,1 0 80,1 0 1,-5 6 0,1 1 41,0 0 0,-5 4 1,3-2-107,-2 2 0,2 2 0,0 0-210,-1 0 0,4-1 114,2 1 0,2-6 1,2-2-116,0-4 1,0-1 0,-2-1 441,-2-4 0,8-2 0,-3-6 0</inkml:trace>
  <inkml:trace contextRef="#ctx0" brushRef="#br2" timeOffset="565">20945 5377 6586,'1'-7'3317,"2"1"-960,1 1-2241,1-3 0,-7 1 0,-2 3 0,-5 3 0,-3 1-114,-6 0 1,4 1 0,-4 2-1,1 3-133,0 1 0,0-3 1,5 4-1,2 1 43,2-2 0,5 5 64,-1-4 0,2-1 1,4 2-1,0 1 68,3 1 1,6-2 0,0-1-1,5 3 352,0 5 1,2-6 0,-1 3 31,-1-2 1,-2 1 0,-1 0 279,0 1 1,-6 0 43,-3 0 1,-5 0-358,-8-1 0,1-4 0,-11-4-178,1-3 0,3 4 1,-2-1-1,3-1-2099,1-2-1840,6-1-821,2 0 4543,16 0 0,-3-6 0,11-1 0</inkml:trace>
  <inkml:trace contextRef="#ctx0" brushRef="#br2" timeOffset="566">18884 10728 8321,'7'2'200,"-3"2"0,-1 3-129,1 6 1,-3 1 0,5 2 0,-2 2-1,1 1 1,-1 1 0,0 0 0,2 2-14,1 3 0,-4-1 0,3-1 1,-2-3-1,0-1-239,-1 1 1,-2-4-1,-1 1-538,0-3 1,0-1-440,0 0 1158,0-6 0,0-1 0,0-6 0</inkml:trace>
  <inkml:trace contextRef="#ctx0" brushRef="#br2" timeOffset="567">18922 10856 7952,'-7'-12'0,"-3"3"-4,6 1 1,-2-1 0,3-4 181,-1 0 1,0 5-177,4-1 0,1 1 1,3-5 0,3 0 0,6 2 0,0 1 285,0 1 0,4 5-220,0-4 0,1 3 1,-2-2-1,1 0 48,-1 0 0,2 4-72,-1-1 0,0 2-124,-4 2 1,-1 6-1,-4 3 28,-4 2 1,-4 2-1,-4 0 22,-4-1 1,0 1-42,0 0 0,-1 4 0,-3 0 0,-1-1 20,0-2 1,0-1 0,2 0-1,1-1-2,1 1 1,6 0 0,-2 0 16,-1 0 0,5-1 0,-2 1 19,6 0 0,0 0 1,5 0-1,2-1-10,1 1 1,4-4 0,0-2 0,2 0-91,-1 0 1,-2-4-1,-1 1-10,0-2 1,0 2-1,-1 0-154,1-1 1,0-2 0,0-1-25,0 0 1,-5 0 304,1 0 0,-5-5 0,5-4 0,-7 2-42,3-1 0,0-1 36,0-4 1,3 5 31,-4-1 0,6 6 229,-1-1 0,-2-2-13,2 2 0,-1-2 0,5 4-43,0-3 1,-5-3 0,1 4-1,-1-1 33,-1 0 1,3 2-138,-5-6 0,3 5 0,-4-5-12,-1-1 0,-1 3 0,-4 0-56,-2 2 1,-3-4 11,-6 5 0,0-1 0,0 5 1,1 0 56,-1 0 0,-1 6 0,-2 3 0,-1 2-137,1 2 0,3 0-4,5-1 1,-2 1-1,6 0 1,1 0-215,1 0 1,4-1 124,2 1 1,-1-1 0,6-4-54,0-4 0,4 2 0,3-2 0,1-1-100,-1-1 1,-2-2 0,-1 0 0,-1 0 286,1 0 0,0-6 0,0-1 0</inkml:trace>
  <inkml:trace contextRef="#ctx0" brushRef="#br2" timeOffset="568">19639 10831 7958,'0'-9'-300,"0"1"582,0 5-56,0-8 1,0 8 27,0-6-344,0 6 1,-6-2-6,-2 5 1,-4 0 0,1 1 45,2 3 1,-2-1 77,2 6 0,2-5 0,0 5-25,2 0 1,2 1-1,6 0 5,1-1 0,6-1 0,-3 5-19,0 0 1,4 0 0,-3 0 0,-1-1 0,0 1 74,-3 0 0,-3 0 0,4 0 16,-4-1 0,-1-3 1,-1-2-60,-4-1 0,-2-2 0,-5-2-20,-1 2 1,4-3-1,1 3-317,-2-2 0,3-2-704,-2 0 1019,6-6 0,-8-1 0,4-6 0</inkml:trace>
  <inkml:trace contextRef="#ctx0" brushRef="#br2" timeOffset="569">19767 10869 7790,'7'2'104,"-1"2"0,-2 4 1,0 5-1,-1 4 1,-1 5 1,-2 2 1,0 0-1,0-1 1,0-2 0,0 2-1,0 0 1,0-1-464,0 0 1,-2-7-50,-2 2 0,2-2 1,-2-2-142,3-1 0,1-3 547,0-1 0,-6-5 0,-1 3 0</inkml:trace>
  <inkml:trace contextRef="#ctx0" brushRef="#br2" timeOffset="570">19780 10920 7958,'0'-18'-581,"0"4"612,0-3 0,0 2 1,1 3-1,3-1 599,5 0 0,2 5-647,2-1 1,0 6-1,0-1-52,0 2 0,-1 4 0,0 2-160,-4 5 1,-2-2 194,-6 1 1,0 1 0,-1 5 0,-4 0-23,-3-1 1,-5 3 41,-4-8 0,3 4 1,-3-1-1,2-1-245,3-1 1,3-5-342,0 4 600,7-5 0,2-3 0,7-7 0</inkml:trace>
  <inkml:trace contextRef="#ctx0" brushRef="#br2" timeOffset="571">20010 10831 7258,'-13'6'445,"1"2"0,3 3-337,1 2 0,5 0-280,-2 0 0,4 4 0,1 0 0,1-3-18,4-4 0,-2 0 0,5-4 135,2 1 1,3-4-1,2 1 82,3-3 0,0-2 0,-2-3 0,1-3 147,-2 0 0,-5-5 0,-3 4 0,-1-4 56,-3-1 1,-2 1 0,-1-1-223,0 0 1,-2 5 0,-6-1-210,-4-1 0,-4 3 0,3 0 0,0 1-883,1 3 1084,-1-4 0,-6 6 0,-1-5 0</inkml:trace>
  <inkml:trace contextRef="#ctx0" brushRef="#br2" timeOffset="572">20189 10818 7958,'0'9'-909,"0"-1"1043,0 2 1,0 1-1,0 2 1,0 0 243,0 0 0,5 0 1,-1-1-351,-1 1 0,2 0 1,1-2-1,0-1 124,0-1 0,-1-6 219,0 1-303,-4-3 1,6-6 0,-4-4 0,1-2-26,-1-2 1,3 0 0,-2 0-118,-1 1 0,2 3 0,0 1-616,-2-2-95,-2 4 403,5 0 0,-5 8 61,3 2 1,-1 3 0,0 6 108,1 0 1,5-1 0,-3 0 211,1-4 0,1 4 0,5-5 0</inkml:trace>
  <inkml:trace contextRef="#ctx0" brushRef="#br2" timeOffset="573">20509 10946 7958,'13'-6'-1253,"0"1"1539,0-4 1,-5-2 37,1 2 1,-2 2 0,3 0 0,-3 0-13,-1 0 1,-2 3-235,-4-5 0,0 5-176,0-5 1,-1 6 0,-4-1-38,-3 3 1,-4 1 0,0 0 2,-1 0 0,0 0 0,0 1 1,0 3-312,1 5 1,-1 1 286,0-2 0,5 7 0,0-5 0,3 0 4,2 1 1,1 0 99,2 2 0,2-2 1,2-2 32,5-5 0,2-2 0,2-2 0,0 0 109,-1 0 1,1-5-1,0 0 1,0-2 75,0-3 1,-2-3-108,-2-4 0,2 1 0,-4-4 0,0 2 141,-3 2 0,2-2 0,-2-1 161,-1-1 1,-1 5-194,-2-3 0,0 4-224,0 1 0,0 8 0,-2 3-59,-2 5 0,3 7 0,-5-1 0,2 3-7,-1 6 1,1-3-42,4 7 0,0-7 0,0 4 0,0-2-148,0 0 1,0 0 96,0-4 1,6-1 213,2 1 0,4-6 0,0-1 0</inkml:trace>
  <inkml:trace contextRef="#ctx0" brushRef="#br2" timeOffset="574">20778 10856 7958,'7'-5'248,"-2"-4"688,-4 4-843,-1-1 1,0 7 0,0 4-202,0 3 1,0 3 0,0 2-19,0 0 0,4-4 0,1-1 0,-1 1-167,2-2 0,-4 0 82,7-3 1,-5-2 214,5 2 0,-1-3 0,4-2 22,-4-3 1,-1 1-1,-4-6-105,1-1 0,1-1 0,-5-2 79,0 0 0,-6 6 0,-1 1 0</inkml:trace>
  <inkml:trace contextRef="#ctx0" brushRef="#br2" timeOffset="575">21022 10754 7958,'0'-7'913,"0"1"-1058,0 6 1,1 0 74,3 0 0,-2 2 0,3 2 0,0 4-56,-1 4 0,2 1 0,-2-1 176,4 1 0,-2 0 0,0 0 73,-1 0 0,-3-1 1,2 1-1,-2 0 172,-2 0 1,0 0 0,-2-2 79,-2-2 0,-3 1 1,-6-6-223,0-1 1,-4-2 0,-1-1 31,-2 0 1,4 0-624,-1 0 1,3-1 0,2-4 437,4-3 0,-4-4 0,5 0 0</inkml:trace>
  <inkml:trace contextRef="#ctx0" brushRef="#br2" timeOffset="576">21495 10575 9645,'5'13'8,"-1"-1"1,-1 1-1,-2 1 1,-1 2-1,0 1-16,0-1 0,0-2 1,0 0-1,0 2 0,-1 0 1,-2-4-1,-1-2-68,1 0 0,1-3 9,2 2 85,0-6 1,2 2 26,2-5 0,-1-4 1,5-2-1,2 1 97,2-1 1,0 2-102,1 4 1,0 0 0,0 0 0,0 1-47,-1 4 1,-3 2 0,-2 5-124,-1 1 1,-2-4-1,-4-1 29,0 2 1,-1 2-1,-4-1 79,-3-2 0,-5 1 1,-3-5-1,-1 1-40,2 0 1,-4-2 0,2-3-86,1 4 1,2-4-107,1 3 1,2-4 0,3-4-1,2-3 251,0 0 0,5-10 0,-5 2 0</inkml:trace>
  <inkml:trace contextRef="#ctx0" brushRef="#br2" timeOffset="577">21790 10780 7953,'7'5'752,"-1"-3"-646,-6 9-19,0-4 1,0 2-488,0-1 282,0-5 1,-5 1 88,1-8 1,0-3 17,4-6 0,0 0 0,0 1 18,0-1 0,0 4-78,0 1 0,5 5 1,4-1-267,2 2 1,2 2-1,0 0 337,0 0 0,5 0 0,2 0 0</inkml:trace>
  <inkml:trace contextRef="#ctx0" brushRef="#br2" timeOffset="578">22020 10767 8640,'-8'4'527,"-1"0"1,2 6-729,-2-1 0,2-2 87,3 2 1,3-1 0,-4 5-121,4 0 0,1-5 1,1-1 110,4-1 1,-3 3 0,7-5 21,1-1 1,1-2-1,2-1 1,0-1 191,0-4 1,-5 3-1,-1-7 251,-1-1 1,-2-1-234,-4-2 0,0 4 1,-1 1-1,-3-1-282,-5 2 1,-2-3-1,-2 4-10,0-1 1,5 5 182,-1-3 0,1-2 0,-5 0 0</inkml:trace>
  <inkml:trace contextRef="#ctx0" brushRef="#br2" timeOffset="579">22135 10741 7953,'7'0'-561,"-1"0"1063,-6 0 1062,0 0-1475,0 6 0,0-3 1,0 5-110,0 2 1,2 0 0,0 0-108,3-1 0,-1-5 0,-3 3 45,4-1 1,-2-1 18,5 0 0,1-4 19,3 3 1,1-2 57,0-2 1,-2-2 42,-2-2 1,1 1 26,-6-5-95,0 5 0,1-1 0,0 7-108,2 1 1,-2 4 0,2-2-9,-1 1 0,-1-4 120,0 1 1,2-2 136,5-2 0,-4-2 152,-4-2 0,1 1 0,0-5 8,-2-2 0,-2-2 0,-1-1-543,0 1 0,0 3 0,0 1-681,0-2 1,0 2-461,0 0 1394,0 5 0,-6-3 0,-1 6 0</inkml:trace>
  <inkml:trace contextRef="#ctx0" brushRef="#br2" timeOffset="580">22583 10690 7953,'2'-11'614,"2"2"-429,-2-2-6,3 9 1,-5-5 0,-1 4-77,-3-1 1,1 0 0,-6 4-273,-1 0 0,3 0 0,0 1-2,1 4 1,2-3 91,4 7 1,-4-5 0,0 5 0,1 1 71,1 1 0,2 2 0,2 0 0,1-1 37,1 1 1,1 0-3,0 0 0,-4 0 1,3-1 68,-2 1 1,-2 0-1,-2-2 3,-2-2 1,-3 1 0,-6-6-63,0-1 0,1-2 0,-1-1-379,0 0 1,5 0 0,-1-1 340,-1-3 0,4-3 0,1-6 0</inkml:trace>
  <inkml:trace contextRef="#ctx0" brushRef="#br2" timeOffset="581">22583 10767 7953,'13'0'-1349,"-3"0"1563,3 0 0,-3 0 0,7 0 0,-3 0 608,-1 0 1,0 0-687,0 0 0,-1-2 0,1 0 0,0-4-105,0-1 1,0 2-255,0-3 0,-5-1 0,-1-3 74,-1-1 1,-2 4 0,-5 1 76,-4-2 1,3 4 50,-7 2 0,1 2 9,-5 2 0,4 0 0,1 2 0,-1 2-60,2 5 0,0-2 1,4 1-51,-1 2 1,-1-3-1,5 2-145,0 1 1,2-3-1,1 1 1,2 1 53,3-2 0,0 3 1,5-6-1,0 1 213,0 0 0,-1-3 0,1 2 0,0-1 0,0 0 0,0 1 62,-1-1 1,1 0 0,0 0 498,0 1 1,-5 0 797,1-4-976,-6 0 0,2-1 1,-6-4-223,-3-3 0,2 1 1,-2-2-1,1-1-65,-1-1 0,2 2-206,-2 1 0,4 1 0,3-3 0,3 3-393,1 1 0,-3 2 1,3 2 83,-1-2 0,4 3 1,-2-4 47,4 4 1,1 1 0,-1 0 370,1 0 0,6 0 0,1 0 0</inkml:trace>
  <inkml:trace contextRef="#ctx0" brushRef="#br2" timeOffset="582">23275 10549 7953,'0'-7'201,"1"1"675,3 6-713,-2 0 1,4 6-1,-6 3-62,0 2 0,-2 3 0,-1 2 0,-1 2-39,1 2 0,-2-3 1,0 3-135,2-1 1,-2 2 0,0-4 0,3-1-615,0-2 1,2-1 0,0 0 685,0-1 0,0 1 0,0 0 0</inkml:trace>
  <inkml:trace contextRef="#ctx0" brushRef="#br2" timeOffset="583">23441 10716 7953,'2'-12'0,"2"4"0,-3-4 0,5 11 0,-7-5 0,-4 6 0,4 6 0,-3 2 0,-2 4 0,2 1 0,1-1-323,1 1 166,2 0 0,2 0 0,2-2-163,5-2 1,2-2-1,2-4 703,0 1-271,-1-5 0,0-7 0,-2-3 0,-3 1 357,-1 2 0,-2-1 0,-4-4-157,0 0 0,-2 5 0,0-1-430,-3-1 0,-5 0 0,3 0 0,-1 3-1208,-1 2 1326,6-5 0,-8 3 0,4-6 0</inkml:trace>
  <inkml:trace contextRef="#ctx0" brushRef="#br2" timeOffset="584">23761 10639 7987,'0'-7'831,"0"1"0,-1 6-1110,-3 0 1,-4 0 0,-4 0 148,-1 0 1,0 6 0,0 2 0,0 2-109,1-1 1,3 2-1,2-1 4,1 6 1,2-2 235,4 3 0,4-3 0,2-2 0,1-2 109,3-2 0,1-5 0,4 1 0,0-2-204,2-2 0,0 0 0,-2-2 0,0-1-143,2-1 1,0-6 235,-4 2 0,0-9 0,0-3 0</inkml:trace>
  <inkml:trace contextRef="#ctx0" brushRef="#br2" timeOffset="585">23889 10524 7987,'0'12'65,"0"1"122,0 0 1,0 0-1,0 0 1,0-1 209,0 1 0,0 0 0,-1 0-385,-3 0 1,2-1 0,-3 0 0,0-2-440,1-2 0,0-3-40,4 3 489,0-5 0,0 1 1,1-8 128,3-5 1,4 2 0,4 0 31,1 1 0,1-3 1,2 1-108,1 1 0,4-3 0,-4 6 1,-1 0-32,-2-2 0,-1 5 1,0-4-685,0 4 0,0 1 639,-1 0 0,1-6 0,0-1 0</inkml:trace>
  <inkml:trace contextRef="#ctx0" brushRef="#br2" timeOffset="586">23928 10664 7987,'1'9'52,"3"-1"1,4-3 252,4 3 0,1-1-18,0 2 1,4-2 0,1-4 0,1 1-975,-1-1 687,5-2 0,-3 5 0,6 1 0</inkml:trace>
  <inkml:trace contextRef="#ctx0" brushRef="#br2" timeOffset="587">19319 11445 7551,'6'-7'582,"-4"2"0,5 6-401,-1 3 1,3-1 0,-5 6 0,-1 1 5,-2 1 1,4 2-104,-1 0 1,0-1 0,-3 1-139,4 0 0,-4 0 0,3 0-215,-2-1 269,-2 1 0,1-6 98,4-2 1,-4-5-93,3-5 1,2-2-1,-2-6-8,-1 1 0,3-3 0,-1 0 0,1-2 16,0 1 1,2 2 0,-2 1 70,1 0 1,-3 5-28,5-1 0,-5 5-31,5-5 0,-2 8-32,1 1 0,0 1 0,-6 8 13,3 1 0,-1 1 0,-3 2 0,2 0-34,1 0 0,1-1-159,-5 1 1,4-4 179,0-1 0,2-5 1,-2 1 136,5-2 0,-2-6 0,1-2 1,2-1-77,2-3 0,-1-2 0,-1 0 0,-1-1-27,1 0 1,-3 2 0,0 1-29,-2 1 0,1 6-134,-2-1 1,-1 3 0,4 2-58,-1 3 0,-2 3 0,-2 6-127,2 0 0,-3 0 0,5-2-65,0-2 1,-3 2-1,4-2 1,0 1-633,0-2 1014,2 3 0,3-9 0,1 4 0</inkml:trace>
  <inkml:trace contextRef="#ctx0" brushRef="#br2" timeOffset="588">19985 11484 7979,'0'-9'0,"0"1"0,0 3 41,0-3 784,0 5-745,0-8 1,-2 9-190,-2-2 1,1 3-20,-5 1 0,-1 0 91,-4 0 0,5 4 0,1 2 0,-1-1 24,1 1 0,3 4 0,-3-2 0,1 4-73,3 1 0,2-1-1,1 1 1,0 0 0,0 0-207,0 0 0,1-5-173,4 1 0,2-7 466,6 3 0,-6-4 0,-2-1 0</inkml:trace>
  <inkml:trace contextRef="#ctx0" brushRef="#br2" timeOffset="589">20061 11458 8077,'0'-7'995,"0"1"-1128,0 6 0,2 5 50,2-1 1,-2 6 0,3-2-100,1 4 1,-3-4-1,4 1 1,0-1-304,0-1 1,-3 3-220,5-5 704,-1-1 0,5-4 0,0 0 0</inkml:trace>
  <inkml:trace contextRef="#ctx0" brushRef="#br2" timeOffset="590">20279 11445 7979,'0'-12'916,"-1"6"-633,-4 6 0,4 3-183,-3 10 1,2-2 0,1 9-1,-2 0-198,-1 0 0,-6 0 0,3 2-485,0 0 0,-5-1 0,4 3 46,-4-2 1,-1 0 536,1-5 0,-7 6 0,-1-3 0</inkml:trace>
  <inkml:trace contextRef="#ctx0" brushRef="#br2" timeOffset="591">20650 11484 8526,'0'13'51,"2"-1"1,1 1-1,1 1 1,-1 3 24,-2 5 1,3 1-103,1-2 1,-1 3 0,-4-3-1,0 2 1,0 0 0,0-3-57,0-2 0,0-1 0,0-4 0,0 0-208,0 0 0,0-5 41,0 1 179,6-6 1,-4-3 0,6-9 0,-3-4 14,-2-4 1,-1-3 0,-2-5 0,0-1 27,0 1 1,0-5 0,0-2 136,0 0 0,-5 2 0,0-3 113,-3 2 1,6 2 0,-4 8 104,0 4 0,5 3 0,-3 1-240,2 0 1,4 6 0,0 1 0,4 2 10,1 0 1,2 0-1,4 4-132,-1 0 0,1 0 1,0 1-397,0 3 350,-6 3 0,3 6 0,-6 0 0,-1 0 61,-2 0 1,-2-5-10,-3 1 0,-3-1 0,-6 4 0,1-2-34,4-2 1,-4-1 0,4 2 0,-3-4-312,-2 1 1,4-5 371,1 4 0,5-4 0,-3-1 0</inkml:trace>
  <inkml:trace contextRef="#ctx0" brushRef="#br2" timeOffset="592">20868 11420 7951,'13'0'25,"-5"0"322,1 0-154,-6 5 1,7 3-98,-6 4 0,0-3-174,-4-1 1,0-3 24,0 3 1,-1-5 11,-4 1 1,3-4-144,-7-4 0,6-3-64,-1-6 1,3 0 215,1 1 0,4 3 0,2 2-35,1 1 0,1 2 1,5 4-27,0 0 1,0 0 0,-1 0-106,1 0 0,0 0 0,0 0 43,0 0 1,-1-1 0,1-2 221,0-2 1,-4 0 179,-1 0 0,-1-2 0,3-4-10,-1 2 1,-6-2 286,1 3-294,-3-4-191,-6-1 1,-3 8-1,-4 3 27,-1 5 1,4 6-53,1-5 0,3 6 1,-2-2-1,2 4-24,2 1 0,1-1 0,2 1 0,0 0-148,0 0 0,6 0-144,3-1 0,2-3 0,2-2-400,0-1 702,-1-2 0,7-4 0,1 0 0</inkml:trace>
  <inkml:trace contextRef="#ctx0" brushRef="#br2" timeOffset="593">21252 11330 7951,'1'-7'188,"4"3"1,-2 2 13,5 2 0,-4 0-27,5 0 0,-5 0 0,5 2-126,1 2 0,-3 2 0,0 4 0,-1-2-34,-4 2 0,4 2-18,-2 0 1,2-3 0,-3-1-135,1 2 0,0-3 59,-4 2 0,6-6 146,3 1 1,-4-8-56,0-5 0,0-2 0,0-2-86,-3 0 1,6 1 0,-1-1-370,0 0 1,0 4-792,-3 1 783,3 5 1,6-3 377,0 6 0,-5 0 0,1 0 72,1 0 0,-3 0 0,2 0 10,0 0 0,3 0 93,1 0 0,-1-1 0,1-2 0,-1-3 404,-4-1 1,-1 3-294,-2-5 0,-4 5 1,3-4-55,-2-2 0,-4 3-131,-2-2 0,1 6-32,-5-1 0,-1 4-69,-4 4 1,2 3-1,1 6 1,3 0 12,1 0 0,2 1 0,4 2-108,0 1 1,1 0 0,4-6-224,3-2 1,3 2 389,2-2 0,0 2 0,0 2 0</inkml:trace>
  <inkml:trace contextRef="#ctx0" brushRef="#br2" timeOffset="594">21726 11330 7951,'7'0'391,"-1"0"-169,-6 0 0,4 2 153,0 2 1,0-1 62,-4 5-440,0 1 0,0-1-213,0 1 0,0-8 35,0-1 0,0-5 0,0-8 0,0 4 0,0 1-365,0-2 443,0 4 0,2 0 91,2 6 0,-1 6 0,4 3-85,-1 2 1,4 0 0,-2-1-6,4-1 1,0-5 0,1 3 47,0-1 0,1-2 0,2-4 71,1 0 0,1-6 0,-2-2 1,1-3 98,-1-2 1,-2-4-1,-1 0 1,0 0 143,-1-2 1,0 5 0,-4-5 0,-2 2-78,0 0 0,-5 0 0,3 4 1,-2 1-125,-2-1 1,0 4 59,0 1 1,0 6-129,0 2 0,-5 7 1,0 9-1,-1 2 22,0 2 0,2 0 0,4 3-88,0-2 0,0-1 0,0 3 34,0-2 0,2-5 1,0 3-1,4-4-304,1-2 1,-3 3-23,5-8 0,0-2 366,3-2 0,1-2 0,0-2 0</inkml:trace>
  <inkml:trace contextRef="#ctx0" brushRef="#br2" timeOffset="595">21879 11241 7951,'-7'0'-32,"13"0"0,7 0 662,8 0 0,3 0-435,-2 0 0,2 0 1,1 0-1,1 0-522,0 0 0,-5 0 0,-1 0-395,-2 0 722,-1 0 0,-4-6 0,0-1 0</inkml:trace>
  <inkml:trace contextRef="#ctx0" brushRef="#br2" timeOffset="596">22558 11241 7912,'-9'0'143,"1"0"1,-2 0 0,-2 1-24,0 3 1,-1 3 0,1 6-199,4 0 1,-2 0 0,6 0 0,1-1-82,1 1 0,2 0 0,0 0 44,0 0 1,2-2-1,2-1 1,5-3 72,2-1 0,2-2 135,0-4 1,1 0-1,2 0 1,1 0 163,-2 0 1,-1-1 0,-2-4 0,-2-3 58,-2-4 0,-1 4 0,2-1-56,-5-1 1,-2-1 0,-4-2-346,-2 0 0,1 2 0,-4 1-719,1 1 1,-4 7-529,2-3 1332,2-2 0,-5 6 0,4-5 0</inkml:trace>
  <inkml:trace contextRef="#ctx0" brushRef="#br2" timeOffset="597">22840 11151 7913,'7'0'638,"-2"0"0,-5 6-640,0 2 1,0-1-36,0 2 1,0-1 0,0 7-1,0 0 38,0 2 1,0 2 0,0-4 0,0 2-62,0-1 0,0 3 1,0-2-1,0-2-311,0 0 0,0-7 0,0 1-830,0 1 1201,0-5 0,0 7 0,0-5 0</inkml:trace>
  <inkml:trace contextRef="#ctx0" brushRef="#br2" timeOffset="598">22699 11343 7913,'-6'-7'63,"5"-5"1,-4 11 329,10-3 1,-3 2-397,7 2 1,1 0 0,7 0 0,3 0 22,0 0 0,3 0 0,-5 0 1,1-1-171,-1-3 0,-1 2 0,-4-3-390,0-1 1,0 4 0,-1-3 347,1-1 0,-4 0 1,-2-4-1,0 2 192,0-2 36,-4-1 1,7-2 0,-6 0 223,-1 0 0,0 2 936,1 2-664,-3 4 1,9 6-452,-5 3 0,-1 3 0,-4 6-145,0 0 1,0 0-111,0 0 1,0-1 0,0 1-84,0 0 0,0 0 165,0 0 0,-1-6 210,-4-3 41,4-3 1,1-1 0,8 0 0,4 0 133,1 0 0,-1-1-158,1-3 0,0 2 1,0-2-1,0 3-110,-1 1 0,1 0 0,0 0 1,0 0-7,0 0 0,-1 0-260,1 0 0,0 0 1,0-2-12,0-2 0,-1-2 0,0-4 1,-2 3 87,-2 1 0,-5-4 0,3 2 251,-1-3 0,-3 2 281,2 0-328,-2 7 0,-8-4 0,-1 7 31,0 4 1,-5 2-99,4 6 0,2-1 0,0 1-134,1 0 0,3 0 0,-2 0-6,3-1 0,1-3 0,1-2 91,3-1 1,3-1-1,6-2-140,0 1 0,0 1 216,0-5 0,5-6 0,2-1 0</inkml:trace>
  <inkml:trace contextRef="#ctx0" brushRef="#br2" timeOffset="599">23454 11305 8114,'1'7'1319,"4"-3"-1346,-4 3 0,3-6-18,-8 4-131,3-4 0,-5-7 0,6-2 99,0-3 1,0 1 157,0-3 0,1 3 1,2-7-1,3 3 130,1 1 0,2 4 0,3 2-26,1 1 1,0-2-1,1 4 1,2 1-145,1 1 1,0 2 0,-4 0 0,0 0-1404,-1 0 1362,1 0 0,0 0 0,0 0 0</inkml:trace>
  <inkml:trace contextRef="#ctx0" brushRef="#br2" timeOffset="600">19588 11881 8010,'-6'-7'99,"3"1"0,-5 6 0,-2 0 1,-2 0 227,-1 0 0,5 1 0,1 4 0,0 2 0,1 1-61,0 1 0,2-1 0,3 5 1,-2 0-220,-1 0 0,-1-1 1,5 1-1,2 0-753,2 0 1,-1-5 0,5 1 172,2 1 0,2 0 0,0-2-553,1-3 1086,6-4 0,-5-1 0,5 0 0</inkml:trace>
  <inkml:trace contextRef="#ctx0" brushRef="#br2" timeOffset="601">19767 11932 8010,'0'-13'1381,"0"6"-1277,0 1-88,0 6 0,0 6 0,0 2 0,0 4-225,0 1 0,-4-5 0,-1 1-17,3 1 0,0 1 0,4 0 123,2-2 0,3 1 0,6-6 115,0-1 0,-1-2 1,1-1-1,0-1 107,0-3 84,0-3 1,-5-6-1,-1 0-35,-1 0 0,-3 0-298,-8 1 0,3 3-886,-7 1 1016,1-1 0,-11 2 0,-1 1 0</inkml:trace>
  <inkml:trace contextRef="#ctx0" brushRef="#br2" timeOffset="602">20049 11881 9211,'8'0'510,"1"0"-421,-6 5 1,2-2-118,-5 6 1,2-1 0,0 5 6,3 0 1,-1 0 0,-4-1 16,0 1 1,4-4-83,1-1 0,-1-3 77,-4 3 2,0-5 1,0 1-16,0-8 1,1-3-1,2-6-22,1 0 1,5 0-1,-3 1 17,1-1 0,-3 1 0,4 3 12,2 0 1,-2 5-113,0-5 76,1 6 0,-2 3 49,-3 9 1,-3-2 0,-1 2-12,0 0 1,0-1-68,0 0 0,0-4 69,0 5 0,0-8 72,0-1 1,5-1 0,0-8-1,2 1-8,3 1 1,0-5-1,0 5 1,-3-1 276,-1-1-289,4 6 1,-7-2-171,5 5 1,-5 1 0,2 3-54,-4 5 1,-1 2-139,0 2 0,0 0 0,0 0 320,0-1 0,6 1 0,1 0 0</inkml:trace>
  <inkml:trace contextRef="#ctx0" brushRef="#br2" timeOffset="603">20471 11855 8576,'0'9'-36,"0"-1"0,0-4-53,0 5 1,0-5-98,0 5 0,0-1 137,0 5 0,0-4 143,0-1 110,0-5-55,0 3 1,1-8 0,2-2 22,2-5 0,0 2 0,-2-1 2,1-2 1,2 3-1,-3-2-78,1-1 0,5 3-8,-5-1 0,6 5-229,-1-2-124,-4 4 0,1 7 1,-6 2-136,0 4 334,0 0 1,-2 0 0,0-2-121,-3-2 291,1-5 42,-2 3 0,6-6 0,-1-2 0,5-2-49,3-4 0,0 1 0,3-1 0,-1 1 42,1 0 0,-3 0-28,2-1 1,-5 2-124,4 6 1,-5 1-163,1 4 0,-2-3 1,-2 7-212,0 1 1,0 1-358,0 2 1,0 0 740,0 0 0,6-6 0,1-2 0</inkml:trace>
  <inkml:trace contextRef="#ctx0" brushRef="#br2" timeOffset="604">20817 11829 8010,'-2'-7'454,"-2"3"684,3 3-982,-5 1 1,6 5 0,0 4 0,0 2-484,0 2 1,0-4 0,0-1 9,0 2 1,1 0-1,2 0 228,1-1 1,5-5 0,-3 3 99,1-1 0,1-2 140,5-4 1,0-2 0,0 0 0,-2-4 117,-2-1 0,1 3 0,-6-5 2,-1-1 0,-2 3-680,-1-2-483,0 1 0,-1-4 892,-4 4 0,-2 2 0,-5 6 0</inkml:trace>
  <inkml:trace contextRef="#ctx0" brushRef="#br2" timeOffset="605">21034 11804 8075,'7'8'722,"-2"1"0,-4-5-262,-1 5 0,0-1-496,0 5 0,0 0 0,2 0 0,0-1-159,3 1 1,-1-4-57,-4-1 228,0 1 0,1-2-4,4-3 0,-4-8 0,5-5 0,-1-2 30,4-2 0,-2 0 27,2 1 0,-2-1 0,3 1 0,-2 3 93,2 0 0,-4 5 1,0-3 144,-1 1-267,-3 2 1,3 5 0,-5 3-68,0 5 1,0 2-1,0 2 1,0 0-75,0 0 0,0-1 0,0 1-353,0 0 0,0 0-565,0 0 1058,0-6 0,0 4 0,0-4 0</inkml:trace>
  <inkml:trace contextRef="#ctx0" brushRef="#br2" timeOffset="606">21354 11842 10797,'6'13'297,"-3"4"-506,6 0 0,-7 0-127,3-4 1,-4 0 0,-1 0 335,0-1 0,0 1 0,0 0 0</inkml:trace>
  <inkml:trace contextRef="#ctx0" brushRef="#br2" timeOffset="607">21406 11778 8010,'0'-7'-35,"1"1"35,3 6 0,3 0 0,6 0 0</inkml:trace>
  <inkml:trace contextRef="#ctx0" brushRef="#br2" timeOffset="608">21585 11804 8702,'-13'-7'536,"0"1"0,2 7-416,2 4 1,-1 2-226,6 6 1,-2-1-336,2 1 0,3 4 170,-4 0 1,4 0 0,2-4-460,4 0 420,-4 0 1,11-2 116,-4-2 0,3 1 1,2-6 191,0-1 0,0 4 0,0 0 0</inkml:trace>
  <inkml:trace contextRef="#ctx0" brushRef="#br2" timeOffset="609">21764 11881 7266,'2'-7'-6,"2"2"445,-3 4 0,6-3-191,-2-1 1,-4 0-33,3 0 0,-2 3 241,-2-7-477,0 6 0,-2-3-247,-2 6 0,-3 0 78,-6 0 1,0 6-178,1 3 0,4 2 184,4 2 1,-2 0 0,2-1-1,3 1 67,4 0 1,-1-4 10,7-1 1,1-4-1,6 4 1,1-3-34,-2-2 0,4-2 0,-2-1 1,0-1 136,1-3 0,-2-3 0,4-6 5,-2 0 1,0-1 0,-6-2 15,1-1 0,0-4 0,-2 2 214,-2-1 1,1-1 0,-4-3 0,-1 1 150,1 2 0,-2 1 0,-4-2 487,0 5 0,0 3-479,0 1 0,0 8-425,0 5 0,0 7 1,0 10-91,0 4 0,-1-1 0,-2 1 0,-1 2-95,1 1 0,1-2 0,4-1 61,2 2 0,-1 0 1,4-1-45,-1 0 0,-1-7 1,-2 2-103,1-2 1,1-3 300,-5 1 0,5-6 0,3-1 0</inkml:trace>
  <inkml:trace contextRef="#ctx0" brushRef="#br2" timeOffset="610">21892 11829 8011,'-7'-7'-941,"7"0"1295,9 3 0,2 3-250,2-4 1,5 2 0,2 1-810,0-3 705,4 1 0,-4-2 0,6-1 0</inkml:trace>
  <inkml:trace contextRef="#ctx0" brushRef="#br2" timeOffset="611">22199 11765 8011,'2'9'720,"2"-1"-343,-2 1 0,3 4 181,-5 0 1,4-1 0,1 1-945,-2 0 0,-2 0-1498,-1 0 1884,0-1 0,-6-4 0,-1-3 0</inkml:trace>
  <inkml:trace contextRef="#ctx0" brushRef="#br2" timeOffset="612">22238 11753 8011,'8'0'-702,"1"0"0,-5 0 140,5 0 562,-6 0 0,14 0 0,-3 0 0</inkml:trace>
  <inkml:trace contextRef="#ctx0" brushRef="#br2" timeOffset="613">22379 11765 8011,'-13'8'942,"4"-3"-513,1-5 0,3 4 0,-2 2-8,2 1 0,0 2 0,5 4-545,0-1 1,0-3-1,2-2-496,2-1 0,-1 2 26,5-3 0,-3-1 294,3-4 0,-3 0 231,3 0 0,-4 0 1,5-2 125,1-2 1,-3 1 0,2-4 303,0 2 1,3 0 0,1 5 81,-1 0 1,-3 0-345,0 0 1,-1 0-171,5 0 0,0 5 0,-1-1-172,1-1 1,-4-2-1,-1-1-591,2 0 834,-4 0 0,5-6 0,-4-1 0</inkml:trace>
  <inkml:trace contextRef="#ctx0" brushRef="#br2" timeOffset="614">22776 11714 7966,'8'-1'299,"1"-3"1411,1-5-943,-5 3-727,1 1 1,-6 6-219,0 3 1,0-1-160,0 6 1,0-1 163,0 5 0,-2-4 1,0-1 31,-3 2 1,1-3-8,4 2 0,2-6 1,2 1 121,4-3 0,-1 1 65,2 2 0,-5-3 116,5 4 0,-5-3-131,5 3 0,-5-2-221,4 5 0,-3-5-152,3 1 1,-4-2 137,5-2 0,0 0 485,3 0 0,-3-6 0,-1-3 134,2-2 1,-4-2-162,-2 0 0,-2 5-126,-2-1-1373,0 1 1252,0 1 0,5-5 0,3 5 0</inkml:trace>
  <inkml:trace contextRef="#ctx0" brushRef="#br2" timeOffset="615">23160 11612 7966,'7'0'1078,"4"0"1,-10 1-591,4 3 1,-4 5-331,-1 8 1,-4-1 0,-2 5 0,-1 3-247,-3 5 0,-5-1-18,-3 6 0,-3-5 1,3 1-1,-1-3-206,1-2 0,-4 1 312,5-1 0,0 1 0,4 0 0</inkml:trace>
  <inkml:trace contextRef="#ctx0" brushRef="#br2" timeOffset="616">23723 11599 7929,'0'-13'416,"0"0"1,-2 1 622,-2-1-1000,-3 0 0,-1 4 0,-1 2 0,-1 2 0,0 0-63,2 0 1,-4 3-1,4-2-92,-4 3 0,-1 1-64,1 0 0,3 1 0,1 3 92,-2 5 0,3-2 1,-1 1-1,1 2 88,0 2 1,4 5 0,-1 1 0,3 1 27,1-1 0,0 5 0,0-3-2,0 0 0,1 3 1,2-5-31,1 2 0,2-3 1,-3 3-1,1-1-169,-1-4 0,-2-1-148,-1-1 1,0 0-1,-1 0-74,-3 0 1,1-6-1,-6-3 395,-1-3 0,-1 5 0,-2 1 0</inkml:trace>
  <inkml:trace contextRef="#ctx0" brushRef="#br2" timeOffset="617">23416 11855 7387,'-5'-13'-331,"1"0"1492,0 6-886,4-4 1,6 8 0,2-4 0,3 1-41,2 3 1,4 2 0,2 1-280,1 0 1,0-1 0,2-2-376,0-2 0,-2 1 0,1 4 419,-4 0 0,3-5 0,0-3 0</inkml:trace>
  <inkml:trace contextRef="#ctx0" brushRef="#br2" timeOffset="618">23877 11740 7929,'7'0'-180,"-2"-6"0,-3 5 464,2-4-236,-3-2 0,5 4 161,-6-5 1,-1 5 0,-2-3 70,-1 1 1,-6 3-148,1-2 0,-2 4-100,-2 4 0,0 2 0,2 4 0,1-2-66,1 2 1,2 2-1,-3 1-170,2-1 0,5 1 33,-1 0 0,2-4 0,4-2-45,2-2 0,3 1 0,6-3 80,-1 1 1,1-1 174,0-7 79,0 2 0,0-3-199,0 5 0,-5 0-426,1 0 506,-7 0 0,10 0 0,-5 0 0</inkml:trace>
  <inkml:trace contextRef="#ctx0" brushRef="#br2" timeOffset="619">24081 11714 7673,'0'-7'1126,"0"1"-1226,-5 6 1,2 0 78,-6 0 0,5 0 0,-5 2 30,0 2 1,1-1-1,1 5 1,0 1-134,0-2 0,4 5-29,-1-4 0,3 3 0,1 2-130,0 0 0,0-4 1,1-1-10,3 2 1,3-4 0,6-2 291,0-3 0,0-1-20,0 0 0,-1-4 0,0-2 58,-4-1 0,-1 0 1174,-2-1-55,-4-4-1010,5 11 0,-6-3-278,0 8 0,1 3-71,3 6 0,2-5-18,3 1 0,2-6 0,-2 1 264,2-3 1,0-2 0,-1-2-1,-3-3 219,-1-1 0,0 0 0,-3-3 18,1 2 1,0 3-498,-4-3 0,0-1-611,0-3 827,0-1 0,0 0 0,0 0 0</inkml:trace>
  <inkml:trace contextRef="#ctx0" brushRef="#br2" timeOffset="620">24376 11522 7938,'7'2'334,"-3"2"1,-2 4 0,-2 4 115,0 1 0,0 1 1,0 3-1,0 3 1,0 1-177,0 0 1,0-1-324,0 2 0,-5 0 1,1-4-1,0-1-58,-2 1 1,5-8 0,-4 3-2194,4-2 85,1 1 2215,0-5 0,6 4 0,1-4 0</inkml:trace>
  <inkml:trace contextRef="#ctx0" brushRef="#br2" timeOffset="621">24529 11548 7938,'8'-13'-800,"-3"4"2107,-5 1-737,6 5 0,-3-1-390,5 8 1,-5 3-1,1 6 1,-2 0-117,-2 0 0,0 5 0,0 2-59,0 0 0,0 4 1,0-4-204,0 0 0,0 3 9,0-6 1,0 4 0,-2-4 0,0-1-683,-3-2 0,1-5 871,4-1 0,0 1 0,0 3 0</inkml:trace>
  <inkml:trace contextRef="#ctx0" brushRef="#br2" timeOffset="622">24478 11727 7938,'9'0'46,"-1"0"1,1 0 381,4 0 1,-1 0-232,1 0 1,0 0 0,0 0-312,0 0 0,-1 0 114,1 0 0,0-6 0,0-1 0</inkml:trace>
  <inkml:trace contextRef="#ctx0" brushRef="#br2" timeOffset="623">24696 11676 10654,'7'5'495,"3"-2"0,-6 6-336,-1 1 1,0 5-1,0 3 1,1-3-270,-1-1 1,-2-1 0,-1 0-445,0 0 0,0 0 0,0-1 554,0 1 0,6 0 0,1 0 0</inkml:trace>
  <inkml:trace contextRef="#ctx0" brushRef="#br2" timeOffset="624">24862 11701 7940,'6'-12'0,"0"-1"630,2 0 1,-1 2 371,-2 2 1,-4 5-737,3 8 1,-4 3 0,-3 7-282,-1 3 0,-6 3 0,2 6 0,-5 1 56,-4 3 1,3-2-1,-5 7 1,2-1-386,0-2 0,-2 4 1,4-6-389,-2-2 0,0-1 1,4-1-134,0-1 865,6-5 0,-4 5 0,3-6 0</inkml:trace>
  <inkml:trace contextRef="#ctx0" brushRef="#br2" timeOffset="625">9576 3969 7506,'-7'0'874,"1"0"-493,6 0 0,2 0 0,2 0-154,5 0 0,2 0 1,2 0-1,0 0-245,-1 0 0,1 0 0,0 0 0,0 0-74,0 0 1,4 0 0,0 0-161,-2 0 1,0 0 0,-3 0-244,1 0 0,0 0 0,0-2 495,0-2 0,-1 3 0,1-5 0</inkml:trace>
  <inkml:trace contextRef="#ctx0" brushRef="#br2" timeOffset="626">10165 3726 7355,'-7'1'965,"3"3"0,2-1-896,2 6 1,0-1 0,0 5-47,0 0 0,0 0 1,0 1-1,0 1-38,0 2 1,0 1-1,2-6 1,1 1 10,1 0 1,0 0 12,-4 0 0,0-1 1,0 1-1,0 0-31,0 0 0,0-5 1,0 1 17,0 1-9,0-5 18,0 1 1,0-7 0,2-2-1,0-3-126,3-1 0,0-1 0,0-5 0,2 0-44,0 0 1,4 5 0,-2-1 25,2-1 1,-2 4 0,-1 2 61,2 3 1,-3 1-1,2 0 54,1 0 1,-3 4 0,0 2 0,-1 1 37,-3 3 0,-2 1 0,-1 2 41,0 0 1,0 0-7,0-1 1,-6 1 0,-2-1 0,-4-3 24,0 0 0,-1-6 0,0 3-119,0-1 1,0-3-1,1 2-137,-1-3 1,6-2-1,2-3-302,4-5 1,1-2-167,0-2 649,6 6 0,1-10 0,6 3 0</inkml:trace>
  <inkml:trace contextRef="#ctx0" brushRef="#br2" timeOffset="627">10370 3982 8095,'8'0'-144,"1"0"1,-5 0 378,5 0 0,-1 0-89,5 0 1,4-2 0,0-2 0,-1-3 177,-2 0 0,-1-5-449,0 4 0,-5-4 142,1 0 0,-2-1-286,2 0 90,-4 0 0,-10 6 152,-4 3 1,-2 2 0,-2 4-1,0 2 6,0 5 0,0 2 13,1 2 0,3 0 0,2-1-62,1 1 0,2 0 1,4 0-38,0 0 0,1-2 0,4-1 97,3-2 0,4 0 0,0 0-16,1-4 0,4-1 6,0 1 0,5-2 0,-5 2 0,-2-2-674,0-2 694,3 0 0,-4-12 0,5-2 0</inkml:trace>
  <inkml:trace contextRef="#ctx0" brushRef="#br2" timeOffset="628">11061 3892 7764,'-8'-7'154,"-1"3"1,-1 2 0,-1 2 28,-2 0 1,0 2 0,0 0-1,1 4 1,0 1 0,2 2 0,3-1-1,0 1 76,0 1 0,4 1 0,-1 2-361,2 0 0,2 4-56,0 0 1,2 0-1,1-4-35,1 0 0,6-2 0,-2-3-36,4-3 0,1 0 0,-1 0 1,1-2-13,0-2 0,4-1 1,0 0-1,-1 0-163,-2 0 1,-5 0 0,-1 0 403,2 0 0,2-6 0,0-1 0</inkml:trace>
  <inkml:trace contextRef="#ctx0" brushRef="#br2" timeOffset="629">11305 3969 8180,'7'-2'-273,"-3"-2"0,-1 3 368,1-4-62,-3-2 0,5 0 351,-6-6 1,0 5 14,0-1-241,-6 1 0,4 1 1,-7 2 32,-1 4 0,3 1-44,-2 0 0,1 0-125,-5 0 1,2 6-1,1 2 1,3 4-79,1 0 1,-3 1-1,5 0 1,1 0-70,2 0 0,-3-1 91,-1 1 0,3-4 0,4-1 1,4 1-200,1-2 1,2 0 0,5-4-26,3 1 1,-7 0-1,3-5 1,-2-2-211,1-1 0,0-5 0,1 4 468,0-3 0,0 0 0,0-5 0,-1 0 0</inkml:trace>
  <inkml:trace contextRef="#ctx0" brushRef="#br2" timeOffset="630">11522 3994 8165,'0'13'-4,"0"-4"-81,0-1 393,0-5-182,0 3-241,0-6 0,0-6 0,0-2-115,0-4 199,0-1 1,-4 1 0,0-1-54,1 0 1,1 4 20,2 1 1,2 1-12,2-2 1,-1 4 0,5 3-50,2-2 1,2 2 0,1-2-1,-1 3-88,1 1 0,0 0 211,0 0 0,5-6 0,2-1 0</inkml:trace>
  <inkml:trace contextRef="#ctx0" brushRef="#br2" timeOffset="631">11753 3879 8160,'-2'7'-1447,"-2"-2"1859,3-4-174,-11-1 0,9 0 10,-5 0-166,-1 0 0,-2 1 0,1 2 0,3 3 91,1 1 0,-2 2-183,3 3 0,1 1 13,4 0 1,0 0 0,0 0 0,0-1-84,0 1 1,6-1 28,2-4 1,4 2 0,0-6 0,1-1-220,0-1 1,4-2-35,0 0 1,2 0 0,-4 0 303,2 0 0,0-12 0,-4-2 0</inkml:trace>
  <inkml:trace contextRef="#ctx0" brushRef="#br2" timeOffset="632">12124 3649 8103,'-13'-5'-222,"0"1"1,5 0 177,-1 4 133,1 0 0,-4 1 0,2 2 1,3 3 66,2 1 1,-4 1-103,5 5 1,-1 0-1,5 0 42,0 0 1,0 1 0,0 3-36,0 4 0,0 2-55,0-2 1,6 4-1,1-5 1,2-1-6,-1-1 1,-1 0-92,2-1 1,1 4 0,-4-4 0,-1-1-202,1-2 1,-2-1 101,-4 0 1,0-5-1,0 1-843,0 1 1032,0-4 0,0-1 0,0-5 0</inkml:trace>
  <inkml:trace contextRef="#ctx0" brushRef="#br2" timeOffset="633">11957 3982 8103,'-12'0'-91,"5"0"1,2 0 196,10 0 0,-1 0-70,9 0 0,-2 0 1,9-2-1,0-1-148,0-1 0,-3-2 5,4 2 1,-1 3 0,3-4-1,-3 3-343,-2-3 0,-1 4 450,-4-3 0,0-4 0,0 1 0</inkml:trace>
  <inkml:trace contextRef="#ctx0" brushRef="#br2" timeOffset="634">12239 3969 7413,'-6'13'-58,"5"-1"119,-5-5 1,8-1 12,2-6 1,3 0-1,6-1-43,0-4 1,0 0 0,-1-5-101,1 1 0,-4 2 0,-1-3-594,2 2 663,-4-1 0,5-4 0,-4 1 0</inkml:trace>
  <inkml:trace contextRef="#ctx0" brushRef="#br2" timeOffset="635">12444 3726 8103,'6'-8'0,"-4"-2"71,7 6 0,-5 0 0,5 4 234,1 0 1,-5 1 0,1 4 0,-2 3-143,1 4 1,-1 6-163,-4 3 0,1 4 0,2 0 0,1 1 1,-1-1 0,-1-3 0,-2-1 1,0 0-236,0-1 0,1-1 100,3-6 1,-2-1-981,2 1 1113,-2-6 0,3 5 0,2-5 0</inkml:trace>
  <inkml:trace contextRef="#ctx0" brushRef="#br2" timeOffset="636">12956 3918 8169,'-8'0'49,"-1"0"0,-1 0 0,-1 0 2,-2 0 0,4 4 1,1 1-1,-1 3 0,1 2-158,-1 1 1,6 2 146,-1 0 1,4-2 0,4-3-3,5-3 1,2-4 0,2-1-25,0 0 0,4 0 0,0 0 0,-1-1 58,-2-4 1,-1 3 0,-1-7 4,1-1 1,-6 3-133,-2-2 1,-10 2 0,-3-3-220,-4 2 1,0 5 76,-1-1 0,4 1 1,1 0-864,-2-1 1060,4-6 0,-5 8 0,4-3 0</inkml:trace>
  <inkml:trace contextRef="#ctx0" brushRef="#br2" timeOffset="637">13353 3674 7332,'-4'-8'-396,"-1"-1"907,1 6-431,-2-2 1,4 5 0,-6 1-41,3 3 0,1-1 1,4 6-1,0 2 17,0 5 0,0-1 0,0 7 0,0-1-5,0-1 0,0 4-52,0-2 1,4 0 0,0 1 0,-1-3-43,-2-2 1,4 1 0,-1-3 0,-1 1-172,-2-2 1,-1 0-133,0-3 1,-1-3 344,-4-1 0,-2-5 0,-5 3 0</inkml:trace>
  <inkml:trace contextRef="#ctx0" brushRef="#br2" timeOffset="638">13174 3918 7993,'-7'0'2,"1"5"1,12-3 322,2 2 1,3-3-195,2-1 0,6 0 0,1 0 0,1 0-96,0 0 0,2-4 0,6-2-35,0-1 0,1-1 0,-4-5 0</inkml:trace>
  <inkml:trace contextRef="#ctx0" brushRef="#br2" timeOffset="639">13788 3674 7771,'0'-7'1174,"0"1"-1092,0 6 1,2 6-1,0 3-86,3 2 0,-1 2 0,-4 1 1,0 2-45,0 1 0,0 4 0,0-4 0,0 0 21,0 2 1,0-5-1,-1 3 1,-2-3 67,-2-1-11,-4 0 1,6-2-75,-6-2 1,8-3 0,1-6-60,7 0 0,4 0 0,2 0 2,0 0 0,0-5 1,-1 1 88,1 1 0,0 2 0,0 1 0,0 0 0,-1 5 0,1 4 0,-1 2-14,-4 2 0,-2 0 1,-6 0-1,0 0 45,0-1 0,-6 0 0,-2-2 0,-5-2 63,-4 2 0,-2 2 1,-2-1 37,4-3 0,-2 2 1,2-4-198,2 1 0,0-4-267,3 1 0,4-8 0,4-4 1,3-4 343,1-1 0,5-5 0,3-2 0</inkml:trace>
  <inkml:trace contextRef="#ctx0" brushRef="#br2" timeOffset="640">14057 3674 7941,'0'-7'-789,"0"3"909,0 8 1,0-1 0,0 7-97,0 4 1,0 0 0,0 8 5,0 1 1,4 1-1,2 1 1,0 1 31,-1 0 1,1-1 0,-3 1-1,1-2-8,-1-3 0,3 2-191,-2-6 1,0 0 0,-2-5 0,1-3-648,1 0 784,6-6 0,-3 3 0,6-6 0</inkml:trace>
  <inkml:trace contextRef="#ctx0" brushRef="#br2" timeOffset="641">14287 3943 7941,'8'-13'-78,"-4"1"1,-3 3 186,-1 0 1,0 5 146,0-4 0,0 3-61,0-3 1,-5 5-162,-4-1 1,-2 4 0,-2 4 61,0 5 0,5 2-195,-1 2 0,6 0 0,-1-1 0,2 1-377,2 0 0,0 0 249,0 0 1,6-2-513,3-3 739,2-2 0,2-6 0,0 0 0</inkml:trace>
  <inkml:trace contextRef="#ctx0" brushRef="#br2" timeOffset="642">14390 3943 9121,'0'9'214,"0"-1"-127,0-5 1,0 4 271,0-3-304,-6-2 1,5 2-1,-2-7-161,6-1 1,4-6-1,6 2 1,0-2 17,-1 1 1,1-2 0,0 4-55,0-1 0,0 3 73,-1 5 0,-5 1 0,-1 3 1,-2 5-60,1 2 0,-1 2 27,-4 0 0,4 0 0,0 0-130,-1-1 0,0-5 0,0-1-455,1 0 686,6-5 0,-3-1 0,6-7 0</inkml:trace>
  <inkml:trace contextRef="#ctx0" brushRef="#br2" timeOffset="643">14684 3674 7941,'-5'7'-44,"3"1"78,-2-4 0,3 3 0,1 6 0,0 0 105,0-1 1,4 5-1,2 0-99,1-1 0,-5 3 0,4-2 0,-2 0 119,1 1 1,-1-4 0,-4 4 202,0-4-426,0-1-18,0-1 1,-1-6-70,-4-6 1,4-6 127,-3-6 1,4 3 0,2 0 0,4 0-5,1-3 0,2-1 21,4 1 0,-1-1 0,1 0-61,0 0 1,0 5 0,0-1 0,-1 1-147,1 0 0,-4-2 0,-1 5 0,2-1-227,2 0 1,-4-2 439,1 4 0,-1-6 0,5 3 0</inkml:trace>
  <inkml:trace contextRef="#ctx0" brushRef="#br2" timeOffset="644">14761 3918 7914,'6'7'-160,"1"-2"322,0 1 1,4-3-1,-2 4-82,2-1 1,-2 2-51,-1-4 1,1 2-1,4-3-122,0 1 1,-1 1-1,1-5-47,0 0 0,0 0 0,0-2-98,-1-2 1,-3 1-1,-1-4 1,2 0 18,2 0 0,-1-2 0,-1-2 174,-1 2 1,-5-1-1,3 5 75,-1-3 1,-1 1-1,-2-3 739,2 2-354,-1 5 1,-6-3-34,-2 6 1,-3 0-1,-6 2-261,0 2 0,5-1 0,-1 5-303,-1 2 1,5 2-1,0 1 47,4-1 0,7 0 0,2-2-102,4-2 0,0-5 1,1 1-42,0-2 1,0-2-1,0 0 277,-1 0 0,7-6 0,1-1 0</inkml:trace>
  <inkml:trace contextRef="#ctx0" brushRef="#br2" timeOffset="645">15260 3687 7914,'0'-13'321,"0"0"356,0 6-536,0 7 1,0 12-1,0 6 1,0 1-29,0-1 1,0 5 0,0-2 0,0 2-246,0-2 0,0 4 81,0-4 0,0-3 0,0 1 0,0-2-286,0 0 1,0-4-1,2-5-845,2 2 1182,-2-4 0,9 0 0,-4-6 0</inkml:trace>
  <inkml:trace contextRef="#ctx0" brushRef="#br2" timeOffset="646">15145 3854 7914,'-7'0'-534,"4"0"1003,12 0 0,-1 0-268,9 0 0,3 0 0,2-2 1,2-1-219,1-1 1,1-5 0,0 4 16,-1-2 0,1-2 0,0-4 0</inkml:trace>
  <inkml:trace contextRef="#ctx0" brushRef="#br2" timeOffset="647">10408 4468 6288,'0'-7'447,"0"-4"1,0 8 0,0-6 0,0-1-161,0-1 0,0 2 0,-1 2-78,-3 1 0,-3 2-165,-6 4 0,4 0 0,1 0 0,-1 2-48,2 2 0,-3-1 1,4 4-1,1 0 2,-1 0 0,2-3 1,2 5-1,-1 1-93,-1 1 0,0-2 0,4-1-29,0 2 0,1-4 0,4-2 110,3-2 1,4-2-1,0 0 43,1 0 0,0 0-38,0 0 1,-5 0 0,1 1 31,1 3 1,-3-1 0,0 6-50,-1 1 1,-1-3-1,-2 1-140,2 2 0,0 0 0,-2 0-344,1-1 0,2-6 510,-2 1 0,3-3 0,6-1 0</inkml:trace>
  <inkml:trace contextRef="#ctx0" brushRef="#br2" timeOffset="648">10524 4353 7920,'0'13'169,"1"-1"1,2 3-165,1 2 0,0-3 0,-4 4-12,0 1 1,0-5 0,0 5-1,0-2-28,0 0 1,0 0-1,2-6 1,1-1-762,1-1 796,0-6 0,2 2 0,1-5 0</inkml:trace>
  <inkml:trace contextRef="#ctx0" brushRef="#br2" timeOffset="649">10652 4327 8174,'7'0'-330,"3"2"413,-6 2 0,0-1 78,-4 5 0,0 1 0,0 5 0,0 2-60,0 1 1,0 4 0,0-2 0,0-1-189,0 1 1,0 2 0,0-4 0,0 0-395,0 2 1,0-5 480,0 3 0,6-3 0,1-1 0</inkml:trace>
  <inkml:trace contextRef="#ctx0" brushRef="#br2" timeOffset="650">10856 4481 6992,'-8'0'565,"-1"0"0,7 1-340,-3 4 0,2-3-297,-1 7 0,3-1 1,-4 5-1,4 0-57,1 0 1,1-5-1,4 1 95,3 1 1,4-4-1,0-1 1,1 0 12,0-1 0,0 0 0,-2-5 20,-2-4 0,2 3 1,-4-7 122,0-1 1,3 3-1,-5-2-58,-3-1 0,0-1-105,-2-2 1,-4 0 0,-2 2-444,-1 3 0,-2-2-339,-4 5 823,1 1 0,5-2 0,1-1 0</inkml:trace>
  <inkml:trace contextRef="#ctx0" brushRef="#br2" timeOffset="651">11061 4481 9277,'7'1'37,"-2"4"-34,-4 3 0,-2 3 0,-2 2 0,-1 0 0,1 0-115,1 0 1,2-5-1,2-1 45,2-1 0,-1 3 1,5-5 20,2-1 1,-3-2 16,2-1 0,-5 0 1,3-1-97,-1-4 0,0 4-80,-2-3 1,-1 2 124,5 2 1,-3 0 100,3 0 0,-4 0 0,4-1 13,-3-3 0,4 1 0,-4-4 0,3 0 57,2-1 1,-3 1 0,0-3 22,-2 2 1,1 4-275,-2-5 106,-2 0 86,4 2-684,-6 2-54,0-1 706,0 5 0,-6-5 0,-1 6 0</inkml:trace>
  <inkml:trace contextRef="#ctx0" brushRef="#br2" timeOffset="652">11484 4494 8174,'0'-9'-340,"0"1"559,0-1 1,0 1 165,0-1-287,-6 6 0,3-3-28,-5 6 1,3 0-1,-2 2-41,2 2 1,-1-1-80,2 6 1,2-1 10,-2 5 0,-2 0 0,2-1 38,1 1 0,2 0 0,1 0-108,0 0 0,1-5 1,3-1-329,5-1 0,2-2 41,2-4 396,-6 0 0,10 0 0,-2 0 0</inkml:trace>
  <inkml:trace contextRef="#ctx0" brushRef="#br2" timeOffset="653">11599 4468 8174,'7'0'541,"-1"0"-22,-6 0-363,5 6 0,-3-3 1,2 5 50,-2 2 0,-2-3 1,0 2-220,0 1 1,0-3-89,0 1-408,0-5 382,0 3 1,0-8 0,1 0 63,3-3 1,-1-5 0,4 2-23,-1-4 0,4 4 1,-2 1 78,4 1 0,-4-2-71,1 3 116,-6 1 1,7 5 0,-6 4 0,-1 3-51,-2 4 1,1 0 5,2 1 1,-3 0-233,4 0 0,-4 0-1,-1-1 1,4 1-142,1 0-449,-1 0 827,2-6 0,1-1 0,5-6 0</inkml:trace>
  <inkml:trace contextRef="#ctx0" brushRef="#br2" timeOffset="654">11970 4481 7880,'0'-9'131,"0"1"746,0 5-562,-5-3 0,2 2-283,-6 0 0,1-1 0,-4 7 0,2 1-147,2 1 1,4 6 33,-5-2 1,6 4 0,-1 2 22,2 3 0,2-3 0,0 3 10,0-2 1,6-3 0,3 0 10,2-4 0,2 2 0,0-4 1,-1 0-14,1-1 0,1 0 0,2-5 0,1 0-5,-1 0 0,-2-2 0,-1-1 1,0-2 91,-1-2 0,-3-1 0,0-1 0,-1 0 27,-1-1 1,3 3 0,-6-2 25,-1-1 1,-1-1-1,-2-2 0,0 5 41,0-1-174,0 6 1,-2-2-9,-2 5 0,3 1 1,-4 3-1,4 5-46,1 2 1,0 2 0,0 0-17,0 0 0,1-1 0,4 0 88,3-4 1,3 2 9,2-5 0,-4-1 0,-1-4 0,2 0-107,2 0 0,1-2 1,-1 0 121,1-3 0,6-10 0,1 0 0</inkml:trace>
  <inkml:trace contextRef="#ctx0" brushRef="#br2" timeOffset="655">12738 4506 8217,'-7'-1'-172,"2"-2"1,-1-1-1,-3 1 231,-2 2 0,-2 2 1,2 3 163,2 5 1,2 2 0,4 2-71,-1 0 0,1 0 0,7-2-135,5-2 0,2-2 0,2-4 15,0 1 0,0 0 0,0-4-42,-1 0 1,1-1-1,0-4 148,0-3 0,-5 1-59,1-2 0,-6 1-121,1-5 0,-8 4 1,-5 2-1,-1 0-408,2 0 1,-4 3-98,4-5 1,-2 5-648,1-5 1193,4 7 0,5-10 0,0 5 0</inkml:trace>
  <inkml:trace contextRef="#ctx0" brushRef="#br2" timeOffset="656">13122 4327 8164,'0'-13'-11,"0"5"0,0-1 197,0-1 1,0 3 99,0-1 0,-5 5 0,-2-3-118,0 1 0,-5 3 0,4-2 0,-4 2-3,-1 2 1,1 5 0,0 0-125,4 2 0,-4 2 0,5 5 0,0 2-22,3 1 0,-2 1 0,2 0 0,1 1 22,2 1 1,1 3-72,0-6 0,0 5 0,0-5 0,0 0-83,0 1 1,4-4 0,0 3-385,-1-2 0,3-3-1013,-2 1 563,6-6 947,-9-1 0,11-6 0,-5 0 0</inkml:trace>
  <inkml:trace contextRef="#ctx0" brushRef="#br2" timeOffset="657">12879 4481 8150,'0'7'-1190,"2"-1"1739,2-6 1,3 0-192,6 0 0,4-2 0,1-1-43,2-1 0,3-2 0,6 4-544,0-3 0,0-5 0,-6 3 0,-3-1-1395,-2-1 1624,-1 6 0,2-14 0,0 3 0</inkml:trace>
  <inkml:trace contextRef="#ctx0" brushRef="#br2" timeOffset="658">13468 4442 8928,'-1'-7'217,"-4"4"0,-3 6-254,-3 6 1,-1 2 0,2 1-1,3-2 1,1-2 0,4 2 0,0 1-261,2 2 1,0 0 0,2-2 162,2-2 1,-1 1-1,5-6-25,2-1 0,2-2 159,0-1 1,1 0-1,0-1 118,0-3 0,-5 1 0,-1-6 0,-1-1 31,-3-1 0,-2 3 0,-1-1 1,0-1-94,0-1 1,-1 2 0,-2 1 0,-3-1-54,-1 2 0,0 0 0,-3 4-368,2-1 0,3-1-645,-3 5 1010,5 0 0,-8 0 0,4 0 0</inkml:trace>
  <inkml:trace contextRef="#ctx0" brushRef="#br2" timeOffset="659">13622 4468 8211,'0'13'107,"0"0"0,0-1 11,0 1 0,0-4-16,0-1 0,0-3 229,0 3 329,0 1-669,0-2 1,0-3 0,1-7-10,3-1 0,-1-6 0,4 1-204,-1-2 0,4-2 51,-1 0 1,2 1 0,2 0 122,0 4 0,-1-2 0,1 6-6,0 1 1,-4 1 0,-2 4 12,-2 2 0,4 3 0,-5 6-107,-1 0 1,0-1 0,0 1-75,1 0 0,0-4-157,-4-1 0,2-1 379,2 2 0,3-4 0,6-5 0</inkml:trace>
  <inkml:trace contextRef="#ctx0" brushRef="#br2" timeOffset="660">13955 4327 8211,'7'-7'812,"-2"1"-631,-5 6 1,0 2-91,0 2 1,0-1 0,0 7 0,0 3-59,0 2 1,0 4 0,0-4 0,0 4 7,0 1 0,0-3-55,0 4 0,0-4 1,0 3-1,0-1-122,0-4 1,0 0-1,0-3-1160,0 1 1296,0 0 0,6-6 0,1-1 0</inkml:trace>
  <inkml:trace contextRef="#ctx0" brushRef="#br2" timeOffset="661">14095 4468 8211,'8'0'50,"-3"1"144,-5 4 0,0-2-75,0 5 0,-1-1 0,-2 3 1,-1-1 99,1 1 1,1-3-185,2 1 1,-4-3-1374,0 3 1338,0 1 0,4-8 0,0-2 0</inkml:trace>
  <inkml:trace contextRef="#ctx0" brushRef="#br2" timeOffset="662">14223 4494 8139,'-1'8'508,"-2"1"0,-1 1-449,1 1 0,0 0 0,0-1-148,-1-1-54,0-6 98,4 2 66,0-5 1,1 0 22,4 0 1,-3 0-1,6-1 24,-3-3 0,4 1 0,-4-4-36,3 1 0,-4 0-94,4 2 6,1 3 0,4-5-96,-1 6 71,-4-6-356,3 5-14,-10-10 105,11 9 251,-11-4 0,3 6 58,-8 0 1,1 5 31,-5-1-40,5 6-14,-3-9-104,6 11-256,0-11-100,0 5 519,0-6 0,0 0 0,0 0 0</inkml:trace>
  <inkml:trace contextRef="#ctx0" brushRef="#br2" timeOffset="663">14416 4494 6711,'8'0'348,"1"0"0,1 0 0,0-2 0,-1-1-232,0-1 1,-5-6 0,3 2-287,-1-4 0,-2 4 2,-4-1 1,-1 6 40,-3-1 1,1 3 0,-6 1 76,-1 0 0,3 1 0,-1 3 54,-2 5 1,3-2 0,-1 2 0,3 2 150,2 5 1,2-2 0,1 3-24,0-3 1,0 3-1,1 0-16,3-1 0,3-3 1,8-3-1,0-3-68,2-2 1,5 0 0,-4-5 0,2 0-150,3 0 0,-3-2 1,1-2 100,2-5 0,-5-8 0,1-3 0</inkml:trace>
  <inkml:trace contextRef="#ctx0" brushRef="#br2" timeOffset="664">14851 4442 8718,'7'9'46,"-1"0"0,-2 0 1,0 3-1,0 1 1,1-1 16,-1 1 0,2 0 1,-4 0-1,3 0-49,-2-1 0,-1-3 0,1 0-122,2 0 0,-1-1-6,-4 0 1,0-5 1,0 1-46,0-8 0,0-3 43,0-6 1,0 0 0,0 0 72,0 1 0,0-1 1,0 0 13,0 0 0,4 0 0,2 1-12,1-1 1,-3 1-1,5 3-12,1 0 0,-3 6 0,0-3-239,-1 1 0,4 3-366,-2-2 657,3 3 0,2-5 0,0-1 0</inkml:trace>
  <inkml:trace contextRef="#ctx0" brushRef="#br2" timeOffset="665">15132 4430 8019,'9'0'-462,"0"0"426,-7 0 162,10-6 0,-7-1 0,5-5-136,-1 4 0,-6-3-276,1 2 300,-3 3 1,-2 1-49,-3 5 0,1 0 0,-6 0 0,1 1-1,1 3 0,-5 2 0,4 4 101,-4-2 1,4 1-1,1 4 18,1 0 1,2-1-1,4 1-168,0 0 1,0 0 81,0 0 0,4-5 0,2-1 0,1-1-66,3-3 1,1 3-1,2-2 1,0-1-229,0-2 1,4-5 295,0 0 0,0-12 0,-4 2 0</inkml:trace>
  <inkml:trace contextRef="#ctx0" brushRef="#br2" timeOffset="666">15401 4340 8019,'0'-9'-2109,"0"1"2621,0 5 0,-1-7 13,-3 6 1,1 0-314,-6 4 0,5 0-497,-5 0 281,7 0 0,-4 5 6,6 4 1,0 2 0,0 2-41,0 0 1,0-5 0,0 1 15,0 1 1,4 1 0,0 2 43,-1 0 0,0-5 0,0 1 63,1 1 1,1 1 38,-5 2 1,-2-2 60,-2-2 1,-3 1-464,-6-6 0,0 0-95,0-4 0,6-5 0,3-4-428,2-2 801,2-2 0,12 0 0,2 0 0</inkml:trace>
  <inkml:trace contextRef="#ctx0" brushRef="#br2" timeOffset="667">15504 4378 8019,'7'0'342,"-1"6"-259,-6 1 0,-5 6-218,1 0 1,0-5 0,2 1-115,-2 1 240,3 1 1,-4 1 79,10-4 0,2-2 0,6-6 43,-1 0 0,1-2 0,0-2 66,0-4 1,-6 1-132,-3-2 1,-2 0-33,-2-3 1,0 3 0,-2 2-133,-2 1 0,1-2 1,-4 2-147,1-1 0,-4 4 1,3-3-917,0 1 1177,1 3 0,1-3 0,-2 5 0</inkml:trace>
  <inkml:trace contextRef="#ctx0" brushRef="#br2" timeOffset="668">15670 4378 7458,'7'0'419,"-1"6"-176,-6-4 0,-4 5-109,-1-3 1,1-1-1,4 5-172,0 2 0,0 2-112,0 0 0,2-3 64,2 0 222,-3-7-88,11 4 1,-7-7-1,5-2 65,-1-1 0,-6-6 1,1 1 200,-3-2-261,-1-2 0,0 0 0,0 0 0,0 0-215,0 1 1,0 3 0,0 1-588,0-2 286,0-2 0,2 4 137,2-1 1,-1 6 0,5-1 325,2 3 0,2 1 0,1 0 0</inkml:trace>
  <inkml:trace contextRef="#ctx0" brushRef="#br2" timeOffset="669">15939 4302 7599,'-9'0'183,"1"0"0,-2 1 1,-1 3-177,-2 5 0,4 2 0,2 2 0,1 0 1,2 0 30,-1-1 0,3-3 0,-2-1 0,2 2 7,2 2 0,2-1 0,1-1 1,1-1 1,6-6-85,-2 1 1,4-3 0,1-1-98,-1 0 0,1 0 1,0-1 14,0-3 0,-5 1 65,1-6 1,-1 1 0,5-5 38,0 0 0,-4 4 1,-1 2-1,1 0 178,-2 0 0,4 0 0,-4-3 198,0 2 0,0 0-261,-2 0 1,-4-3-48,3 2-24,-8 3 0,-3 1-30,-6 5 0,5 0 0,1 1-84,1 3 0,-3-1 1,5 6-1,0 1 49,-2 1 0,5-2 0,-5-1 0,2 2 39,-1 1 0,1 2 0,4 0-5,0 0 0,0-5 0,2 1 0,2-1-26,4 0 1,0-3-1,0-3-286,2 2 1,1-3-820,2 4 1134,0-10 0,0-2 0,0-6 0</inkml:trace>
  <inkml:trace contextRef="#ctx0" brushRef="#br2" timeOffset="670">16221 4276 8019,'-9'-1'-508,"1"-4"271,5 4 1225,-9-5-531,11 6-455,-5 0 0,8 2 204,2 2 0,-1-1 0,4 5-99,-1 2 1,2-3 0,-2 2 0,0 1-30,-1 1 0,4 2 0,-4 0-13,3 0 0,-6-1 0,3 1 22,-4 0 1,-1-4 0,-1-2-1,-4-2-76,-3-2 0,-4 0 1,0 0-1,-1 1-392,0-1 1,0-2 25,0-1 355,1-5 0,-1-2 0,0-6 0</inkml:trace>
  <inkml:trace contextRef="#ctx0" brushRef="#br2" timeOffset="671">13315 7131 8358,'0'-6'-1237,"0"6"1147,5 0 106,-3 12-49,3-11 0,-3 5-83,2-6 0,3 0-25,6 0 1,-5-2 107,1-2 190,-6 3 63,3-5-137,-6 0 223,-6 5 0,3-5 42,-6 6-337,7 0 0,-4 2-17,6 2 52,0-3-35,0 5 0,1-2-30,4 0 0,-3 5 10,7-5 0,-6 2-25,1-2 22,-2-2 0,-2 5 6,0-3 220,0-3-37,0 5-40,0-6-529,0 0 320,0-6 46,0 5 19,0-5 0,-2 6 20,-2 0 80,2 0 5,-9 0-45,10 0 1,-5 2 77,6 2-25,0-3 1,0 7-40,0-4 1,0-1-1,1 4 71,4-2 0,-3 0 60,7-5 0,0 0-135,3 0 1,1-2 0,-1-2 0,-3-3-10,0 0 0,1-9 0,6 3-49,1-1 1,5-4-1,0-1-29,2-1 1,6-1-1,1-5 1,2 1-237,2-1 0,4 5 0,2 1 1,2 0 259,-2 0 0,-1 4 0,-2-2 0</inkml:trace>
  <inkml:trace contextRef="#ctx0" brushRef="#br2" timeOffset="672">7822 6107 7333,'0'-7'1703,"0"1"-1607,0 0 1,-1 5 135,-3-3 0,-4 2-230,-4 2 1,3 2 22,1 2 1,0 3 0,-1 4-135,0-2 125,6 2 1,-3-4 0,6 6 57,0 0 1,2-5 21,2 1 0,-1-6 31,6 1 1,-1-2-5,5-2 0,-5 0 270,1 0-259,-1 0-86,5-6 0,-6 3 24,-2-6-224,-4 7 42,-1-4 1,-1 6-374,-4 0 88,4 0 205,-10 0 139,9 6 0,-4-4 98,6 7 0,2-6 54,2 1 1,-1-2 387,6-2-189,-1 0 1,3-2-4,-2-2 1,-3 1-43,-6-6 0,0 5-243,0-4 1,-2 1 0,-3-2-213,-8 5 1,0 2 0,-6 2-832,1 0 1,2 0-1,-4 0 1031,2 0 0,1 6 0,4 1 0</inkml:trace>
  <inkml:trace contextRef="#ctx0" brushRef="#br2" timeOffset="673">8168 6068 7630,'0'9'27,"0"-1"0,0 2 1,0 2-1,0 1 0,0-1 143,0 1 1,0 0 0,1 0 0,2 0 0,1-1-65,-1 1 1,-1 0-1,-1 0-55,3 0 0,-2-5 163,2 1-79,-2-7-107,-2 4 1,0-7 0,-2-4-126,-2-3 1,2-3 0,-2-2 49,3 0 1,1 0 0,0 0 4,0 1 1,0-1 0,0 0-18,0 0 0,1 0 1,3 2-11,5 2 0,2-1 0,2 5-77,0-2 0,0 4 26,0-1 1,-1 2 0,1 2 0,0 0-179,0 0 0,0 0 1,-1 0-145,1 0 1,-1 2 441,-4 2 0,3-3 0,-3 5 0</inkml:trace>
  <inkml:trace contextRef="#ctx0" brushRef="#br2" timeOffset="674">8475 6094 8280,'9'7'-1156,"-1"-3"1271,-5-2 1,8-4 0,-2-1 105,2-1 0,2-1 0,0 2 0,0-3 110,0-1 0,-1-2-214,1-3 1,0 0 0,-2 2-121,-2 2 1,1 3-1,-6-3-179,-1-2 0,-3 4 92,-4 2 0,1 3 1,-6 1 20,-1 0 1,-5 0-1,-2 1 1,1 2 0,2 1 0,1 6 1,0-1-1,2 2 33,2 2 1,2-5 0,4 1-1,-1 1 47,1 1 1,2 2 0,1 0 0,1-2 0,3-2 0,4 2 0,4-4-18,1 0 1,0 3 0,0-6-12,0-1 1,4-1-1,0-2 1,-2 0-150,0 0 0,-3 0 0,1 0-179,0 0 1,0-5-299,0 1 642,-6 0 0,4-2 0,-4-1 0</inkml:trace>
  <inkml:trace contextRef="#ctx0" brushRef="#br2" timeOffset="675">8885 6094 6093,'7'0'385,"4"0"-305,-9 0-22,3 0 1,-3 0 199,2 0 0,-2-1 70,2-4 0,-3 2-92,-1-5 1,0 4-106,0-5 1,0 5-67,0-5 1,0 5 8,0-5 0,0 5-25,0-4 0,-1 5 61,-3-1-44,2-4 1,-5 7-75,3-3 0,1 2-48,-6 2 1,5 0 39,-4 0 0,3 0 0,-2 2 0,0 1 18,0 1 0,3 2 12,-5-2 0,6-1 0,-2 4 36,-1-2-46,5 0-4,-5 0 19,6-3-6,6 4 1,-4-6 0,6 1-14,-3 3 0,-1-1 1,-4 6 1,0-5-15,0 4 1,0 1 4,0 4 0,-4 0 0,0-1-15,1 1 0,-3 0 0,2 1 0,0 2-6,-2 1 1,5 4 0,-4-2 16,4 1 1,1-5-1,0 2 0,0-2 0,0 2 1,1 0 1,4-2 0,-2-5 0,5-3 0,2-1 34,1-3 1,-2 3 0,0-2 165,0-1 1,3-3 0,-1-4 184,-2-5 0,1 2-203,-6-2 0,0 1 0,-2-5 1,1 0-84,1 0 0,0-1 0,-5-1 1,-2-3-181,-1 3 0,-6-1 1,1 1-157,-2-3 0,-2 1 0,0 5-509,0-1 1,0 0-1145,1 0 1900,5 6 0,1 1 0,6 6 0</inkml:trace>
  <inkml:trace contextRef="#ctx0" brushRef="#br2" timeOffset="676">9077 6068 8052,'-6'7'99,"5"5"0,-3-4 70,2 4 1,2 1 0,0-1 107,0 1 1,2 0-199,2 0 1,3-2 0,6-2 0,0-5-63,-1-3 1,1-1 0,0-1 0,0-3 141,0-5 0,-2 2 1,-1-2-113,-2 0 0,0-3-103,0-1 0,-2 1 0,-6-1 0,0 0-381,0 0 0,-6 5-359,-2-1 1,-4 6 795,-1-1 0,6-3 0,2 0 0</inkml:trace>
  <inkml:trace contextRef="#ctx0" brushRef="#br2" timeOffset="677">9346 6017 8265,'0'9'568,"0"-1"-522,0 2 0,-2 2 1,-1 0-229,-1 1 1,0 0 36,4 0 0,0-5-590,0 1 735,0-6 0,0 8 0,0-4 0</inkml:trace>
  <inkml:trace contextRef="#ctx0" brushRef="#br2" timeOffset="678">9384 5953 8238,'-8'-13'-500,"-1"1"0,6 3 217,-1 0 1,1 7-8,-1-3 27,2 4 263,2 1 0,8 0 0,4 0 0</inkml:trace>
  <inkml:trace contextRef="#ctx0" brushRef="#br2" timeOffset="679">9525 6004 8238,'1'12'-1375,"2"-2"1536,2-2 1,-1 1 0,-3 4 210,3-1 1,-2 1-131,2 0 1,2 0-39,-2 0 1,2-2 71,-2-3-302,-2 4 1,3-12 0,-5 0-153,0-7 1,0-5 0,0 0-113,0-1 1,0 0 229,0 0 0,0 0 1,-1 1 31,-3-1 0,2 4 0,-2 1-76,2-2 107,2 4 1,2 0 32,2 6 1,2 2 0,4 1-84,-2 1 1,1 4-1,4-3 47,-1-2 0,1-2 0,0-1 0,0 0 120,0 0 1,-5 0 0,1 0-19,1 0 0,1-6 1,3-1 14,3 0 1,-7-4 0,3 4 0,-2-2-39,1 0 1,-4 5 0,-1-4-121,-1-2-133,4 4 1,-8 0 1,-7 16 153,-8 3 0,2 7 1,4-3-1,1 0 74,3 2 1,-2-5 0,1 4 0,2-1 72,5 0 1,0-4 0,7-6 0,3 1 29,2-1 0,8-5 0,-3 3 0,3-4-108,2-1 1,-3-1-118,3-4 1,-1 3 0,-5-5 0,-1-1-949,1 1 1015,-2 4 0,-10-8 0,-1 4 0</inkml:trace>
  <inkml:trace contextRef="#ctx0" brushRef="#br2" timeOffset="680">10524 6068 7630,'0'-8'-44,"0"-1"1,0-1-1,0-1 1,0-2-7,0 0 0,0 1 125,0-1 0,-5 4 0,0 2-36,-2 1 0,-2 2 0,-4 4-15,0 0 1,1 4 0,0 2 0,2 1-30,2 3 0,1-3 0,-3 2 0,3 1 0,1 1-11,3 2 0,-3 0 1,2 0-1,1-1-14,2 1 0,1 0 23,0 0 1,1-2 0,3-2-1,4-4 5,-1 1 0,4-5 1,-2 4 1,2-4 0,2-1 0,0-1 6,-1-4 1,-5 3 0,-1-5 0,-2-1 0,2 1 42,1-3 0,-2 3 1,2-1-22,-2-2 0,4-2 1,-5 0-1,-1-1-10,-2 0 1,-1 0 0,0 0-1,0 1 10,0-1 0,0 0-141,0 0 0,0 0 0,0 1-57,0-1 1,-1 0 0,-2 0-1,-1 0 46,1 1 1,2 3 0,1 0 34,0-1 0,1 5 3,3 1 160,-2 2 0,3 4 60,-5 2 0,0-1 1,0 5-1,-1 1-95,-3-2 0,2 4 0,-2-2 0,1 2-33,-1 2 0,2 0 1,-2 0-1,3-1-4,1 1 0,0 0 0,0 0 0,0 0-33,0-1 1,4 3 0,2 0 0,-1 2 15,1-1 1,4-6-1,-3-2 1,2 2-37,-1 2 0,1-1 1,2-1-1,-1-3 1,-1 0-213,1 0 263,-5-4 0,7 3 0,-5-6 0</inkml:trace>
  <inkml:trace contextRef="#ctx0" brushRef="#br2" timeOffset="681">10792 6043 7090,'0'13'164,"0"-1"1,0 1 0,2 0 0,1 0-1,1 0 1,-1-1 229,-2 1 1,-1-4-284,0-1 1,0-6-113,0-2 0,0-6 1,0-7-1,0 0-43,0 1 1,0-1-1,0-1 16,0-4 1,0 4-1,0-3-88,0 3 121,0 1 1,5 0-68,-1 1 0,6 3-125,-2 0 117,4 7 1,0-5 0,1 4-116,0-2 1,0 1-1,0 4-286,-1 0 1,1 2-79,0 2 549,0-3 0,0 11 0,-1-5 0</inkml:trace>
  <inkml:trace contextRef="#ctx0" brushRef="#br2" timeOffset="682">11113 6017 8187,'12'0'-610,"1"0"582,-6 0 1,0-1 110,-2-4 0,-4 3 95,3-7 0,-2 5-4,-2-5 0,0 5-5,0-5 1,0 5-154,0-4 1,-6 5-69,-3-1 0,-2 4 0,-2 4 70,1 4 1,-1 4-27,0 1 1,2-1 0,2 1 42,5 0 0,2 0 1,2 0-36,0-1 1,0 1 0,2-1-13,2-4 0,3-2 1,6-6-1,-2 1-9,-2 3 1,2-2-222,-2 2-7,2-2 231,2-2 1,-5 0-463,1 0 0,-5-5 480,5 1 0,-1-6 0,5 3 0</inkml:trace>
  <inkml:trace contextRef="#ctx0" brushRef="#br2" timeOffset="683">11317 6004 8187,'7'-5'-129,"-1"2"159,-6-6 1,0 5 321,0-5-326,0 7 1,-1-4-1,-2 7 72,-1 4 1,-5 2 0,5 6-40,1-1 1,-3 1-75,2 0 0,1-5 1,7 0-21,5-3 0,-2 4 1,2-5-1,1-1 4,1-2 1,-3-1-1,1 0-15,1 0 0,-3-1 0,2-2-182,1-1-9,-5-6 150,7 8 1,-10-3 0,6 6 73,-3 3 1,1-2-1,-3 4-46,1-1 0,6-3 0,-1 2 21,2-3 1,2-1 0,-2-1 0,-1-3 151,-1-5 1,-1 2-1,4-2 372,-4 0 1,-1-1 0,-4 0-398,1 1 0,1 5 1,-5-5-504,0-1 0,-2 5-366,-2 0 0,1 4 780,-5 1 0,-1 0 0,-4 0 0</inkml:trace>
  <inkml:trace contextRef="#ctx0" brushRef="#br2" timeOffset="684">11689 5966 7992,'7'0'1227,"-2"6"-1078,-5 1-34,0 6 1,0-5 0,0 1-254,0 1 1,0 1-1,0 2-970,0 0 1108,0-1 0,0 1 0,0 0 0</inkml:trace>
  <inkml:trace contextRef="#ctx0" brushRef="#br2" timeOffset="685">11727 5889 8187,'0'-13'-195,"-4"5"1,-1-1-454,3-1 375,0 5 273,2-1 0,-5 6 0,-3 0 0</inkml:trace>
  <inkml:trace contextRef="#ctx0" brushRef="#br2" timeOffset="686">11881 5928 8187,'0'8'-725,"0"1"1106,0 1 1,0 1-1,0 2-207,0 0 0,0-1 1,0 1-90,0 0 0,0 0 48,0 0 0,0-5 0,1-1 58,3-1 0,-1-2-211,6-4 0,-5 0 0,3-1-95,-1-4 0,4-2 1,-2-5-106,4-1 0,-4 0 1,1 0 142,1 0 0,0 1 0,0 0-17,-2 4 75,1-4 0,-2 17 0,-3-1-117,-3 6 1,-1 3-1,0-1-179,0 1 1,0 0 86,0 0 0,2-2 0,1-1 0,2-3 228,3-1 0,0 4 0,5-3 0</inkml:trace>
  <inkml:trace contextRef="#ctx0" brushRef="#br2" timeOffset="687">12329 5992 8187,'7'0'-987,"-1"0"1411,-6 0 101,0 0-473,0-6 0,1 4 109,3-2 1,-2 1-8,2-1 0,-1-2-123,1-2 1,-3-4-33,4 4 0,-5 2 1,-3 1-14,-1-1 0,-6 4 0,1-2 9,-2 3 1,-2 1 0,0 0-113,0 0 1,5 1 0,1 3 89,1 5 1,2 2 0,4 2 16,0 0 1,4 4 74,0 0 0,6 2 0,-3-4 0,2 4 48,-1 1 1,1-3 0,2 4-1,-1 2-9,-1 1 0,-6-3 1,2 1-1,0 0 8,-1 3 1,0-6-70,-4-1 0,0-4 0,0-1 0,-1-2 145,-4-2 0,-2 0 0,-7-4 0,-2-2-230,-1-2 1,-1-1-1,2 0 1,-1 0-457,2 0 0,0-1 0,4-4 498,2-3 0,-8-9 0,3-3 0</inkml:trace>
  <inkml:trace contextRef="#ctx0" brushRef="#br2" timeOffset="688">12892 5979 8161,'7'-9'-297,"-1"1"1,-2-2-1,2-2 1,-1 0 1086,1-1-626,-2 0 0,-4 4 0,0 1 78,0-2 1,0 3-1,-1 0-102,-3 1 0,-3 2 0,-6 4-91,0 0 0,5 1 1,-1 2-1,-1 3-32,-1 1 1,-2 0 0,0 3-1,0-2 0,0 2 1,2 2-1,1 1 1,3-1-67,1 1 1,2-4-43,4-1 81,0 1 1,1-2 0,4-3 17,3-2 1,4-1 0,0 2-18,1 1 1,-4 0 0,-1-2-2,2 2 1,2-1-1,0 5 17,1 2 0,0-4 0,0 0 19,0-1 1,4-3 0,1 2-23,2-2 1,-7-2-1,1-2 1,-1-1-274,-3-1 1,-2-2 0,2 3 268,-1-1 0,-6-6 0,2 3 0</inkml:trace>
  <inkml:trace contextRef="#ctx0" brushRef="#br2" timeOffset="689">13532 5992 7079,'0'18'155,"0"-2"1,0 5-1,0 2 1,0 1 0,0 2-1,0 1 1,2 1-1,0 2-51,3-2 0,-1-2 1,-4-3-1,0-3 1,0-2-241,0-2 1,0-2-1017,0-1 1152,0-6 0,6-13 0,1-8 0</inkml:trace>
  <inkml:trace contextRef="#ctx0" brushRef="#br2" timeOffset="690">13443 6043 8025,'-5'-17'0,"1"0"0,1 1-25,2 2 0,1 1 1,1 0 121,3 0 0,4 2 0,6 1 0,1 1 104,2-1 0,11 3-54,-3-1 1,-1 5-1,-2-1 1,-1 2 4,-1 2 1,0 0 0,-5 2-152,3 2 0,-7 3 0,-7 7 0,-4 2-43,-4 1 0,-3 2 1,-7-4-1,-4 2-98,-3-1 1,-2-2 0,1-2 0,0-3-17,0 0 0,4-5 0,4 3 0,4-1-1218,0-3 1374,5-2 0,10-6 0,10-2 0</inkml:trace>
  <inkml:trace contextRef="#ctx0" brushRef="#br2" timeOffset="691">13891 5915 8075,'7'0'423,"-2"5"-281,-5-3 1,0 11-1,0-2 1,0 5 200,0-1 1,0 4-409,0-2 1,-4 0 0,0-4-439,1 0 0,0-2 503,-1-3 0,3 4 0,-5-5 0</inkml:trace>
  <inkml:trace contextRef="#ctx0" brushRef="#br2" timeOffset="692">13865 5838 8075,'-6'-13'-332,"3"2"290,-5 2 1,4 3-135,-5 6-20,6 0 1,-1 0-1,8 0 196,5 0 0,2 0 0,2 0 0</inkml:trace>
  <inkml:trace contextRef="#ctx0" brushRef="#br2" timeOffset="693">14134 5915 8075,'0'-9'-174,"0"1"497,0 5 1,-2-3-291,-2 6 0,1 0 0,-5 0 1,-2 0-63,-2 0 1,0 0 0,-1 2 0,0 2 46,0 4 1,2 4-1,2 2 1,4 2-20,-1 1 0,5 1 0,-2-2 0,4 1-12,3-1 0,6 2 0,-1-2 23,2-5 1,6 2-1,0-6-10,-1 0 0,4 0 0,0-4 0,1 1-140,1-1 0,-7-1 0,4-4 1,-2-1-195,0-1 0,-4-6 0,-5 2 334,2-4 0,1-1 0,2 1 0</inkml:trace>
  <inkml:trace contextRef="#ctx0" brushRef="#br2" timeOffset="694">14492 5697 8075,'9'-4'25,"-1"0"642,2 1-410,-4 1 1,0 9 0,-6 6-192,0 7 0,0 0 0,0 1-45,0 2 0,0 6 0,0 0 0,0 0 63,0-2 1,0-1-1,0-1 1,0-1-113,0-2 1,0 0 0,0-5-375,0-1 0,0-2-1213,0-1 1615,5-6 0,-3-1 0,4-6 0</inkml:trace>
  <inkml:trace contextRef="#ctx0" brushRef="#br2" timeOffset="695">14403 5953 8075,'-12'-8'9,"4"-1"162,2 6 0,8-7 1,2 5 25,4-3 0,5 4 1,4-3-254,5 1 1,2 1 0,0 2-1,-1-1 24,-2 1 0,-4-3 0,3 2-292,-2 1 1,0 2 0,-6 1 323,1 0 0,6 0 0,1 0 0</inkml:trace>
  <inkml:trace contextRef="#ctx0" brushRef="#br2" timeOffset="696">14748 5966 8075,'-7'6'-344,"2"-4"0,5 7 778,0 1 1,1 0-1,2 0-136,1-2 1,5-3 0,-4 3-161,2 2 1,-2-3-79,3 2 1,1-6 57,4 1 1,-5-4-82,1-4 1,-6-3 0,2-6 0,-1 0-182,1 0 0,-1 0 0,-4 1 0,0-1-115,0 0 0,0 0-28,0 0 1,0 1-371,0-1 1,0 4-441,0 1 1097,6 5 0,1-3 0,6 6 0</inkml:trace>
  <inkml:trace contextRef="#ctx0" brushRef="#br2" timeOffset="697">14966 5992 8075,'9'8'-76,"-1"1"173,-5-1 0,4-1 1,-4-1 274,1 0 1,0-4 341,-4 7-442,0-6 1,0 1-1,0-8-269,0-5 1,0 2 0,2-1 0,1-2-405,1-2 1,5-5 35,-5 0 1,6 2 0,-2 5-285,4 1 1,0 2 129,1-2 0,0 4 489,0 5 0,0 4 0,-1 2 318,1 1 1,0-4 0,0 1 3,0-3 1,-1-1 0,3 0 0,0 0-15,2 0 1,5-1-1,-5-3-240,-2-5 0,-2-2 0,-3-1 0,-3 2-3,-1 2 0,-2-1-58,-4-3 0,0-1 1,-1 1-156,-3 4 1,-8 2-1,-5 6 1,0 0 55,-1 0 1,3 6-1,-2 2 1,3 5 128,1 4 1,2-3 0,1 5 0,3-2 195,1 0 0,3 4 1,8-4-1,3 1 194,3 0 0,4-5 1,2 1 23,4-4 0,2-3 1,0 2-269,-2-5 1,0 2-1,3-2 1,-1-1-289,-1-2 1,-3-2 0,3-4-1,-5-2-704,-3 0 0,-1-4 839,0 2 0,-6-8 0,-1-3 0</inkml:trace>
  <inkml:trace contextRef="#ctx0" brushRef="#br3" timeOffset="698">17168 14851 10044,'0'-9'-700,"0"1"451,0-2 1,1 4 0,4 2-1,3 2-265,4 2 0,-4 2 493,1 2 1,-6-2 0,2 3 0</inkml:trace>
  <inkml:trace contextRef="#ctx0" brushRef="#br2" timeOffset="699">17040 14838 6712,'-9'0'320,"1"0"714,-2 0-662,4 0-221,1 0 0,6 0 1,3 0-20,5 0 1,-3-1-139,-2-4-103,3 4 256,-6-5 10,5 6-109,-6 0-265,0 0 209,0-5 45,0 3 0,0-5 158,0 3-36,0 2-210,0-3-458,0 5-67,0 0 1,-6 0 0,-1 0 0</inkml:trace>
  <inkml:trace contextRef="#ctx0" brushRef="#br2" timeOffset="700">17014 14761 8514,'0'-8'-481,"0"-1"480,0 6 684,0-2-201,0 5-274,0 0-98,6 0 1,-3 1-22,5 3 0,-5 3-24,2 6 1,0 0 0,0 0 25,-3 0 0,0-5 1,-1 1 21,4 1 0,-3 1-93,7 2 0,-6-5 0,2-1 0,0 1 126,-1-1 1,2-4-5,-2 1 0,-1-3 0,5-1 80,2 0 0,-3-1 0,2-3-85,1-5 1,1-2 0,3-4-1,4-2-6,3-4 1,3-3 0,5-3-184,5-3 0,1-1 1,12-5-1,2 2-436,0-2 0,-2 5 1,-1 1-1,-4 5 488,-5 3 0,2-8 0,-6 3 0</inkml:trace>
  <inkml:trace contextRef="#ctx0" brushRef="#br2" timeOffset="701">15478 16989 8540,'7'-6'-39,"-2"-2"422,-4-4 0,-1 7 755,0 5 0,-4 1 0,-2 7-656,-1 2 1,4 2-287,-1 1 0,2-1-20,2 1 0,0 0-9,0 0 0,0 0 33,0-1 1,0-3 61,0-1 41,0-5-32,0 3 123,0-6-266,6 0 1,-3-4 0,5-3-178,2-5 1,3 1-1,4-10 49,5-2 0,7-1 1,8-3-44,9-3 0,2-2 0,12-3-231,1 1 1,-4 5 0,-1 1-452,-4 5 0,-6 0 1,-4 6-516,-2 2 1,-6 2 0,-1 3 1239,-2 1 0,-1 6 0,-4-2 0</inkml:trace>
  <inkml:trace contextRef="#ctx0" brushRef="#br2" timeOffset="702">12918 9551 7221,'0'-9'1536,"0"1"-1161,0 5 0,0-4-9,0 2 1,-2 4-243,-2-3 0,1 2-26,-5 2 1,3 0-1,-2 2-72,2 2 0,-1-3 6,2 4 0,2 2-80,-2 1-3,2 4 1,2 0-106,0 1 1,2-6 38,2-2 1,3-4 137,6-1 0,0 0-21,0 0 1,-5-4 117,1-1 0,-5-3 1,3 2-33,-1-1 1,-2 3-13,-4-5 0,0 5 103,0-4 0,-1 3-141,-4-3 1,3 5 0,-7-1 15,-1 2 0,3 2-921,-2 0-1284,7 0 2153,-4 6 0,0 1 0,-1 6 0</inkml:trace>
  <inkml:trace contextRef="#ctx0" brushRef="#br2" timeOffset="703">13161 9525 7463,'0'-7'963,"0"1"-859,0 6-27,0 0 0,1 4 0,2 2 0,1 1-8,-1 3 1,0 2 0,0 0 0,1 1 65,-1 0 1,0-4-103,1-1 1,-2 1 0,2 3 110,-3 1 0,-1-4 109,0-1 287,0-5-489,0 3 1,0-16-70,0-3 0,0-3 0,0 4-55,0-1 1,0 0 55,0 0 0,0 0 0,2 2 1,1 1-55,1 2 0,2 3-63,-2-3 1,3 3-27,6-3 1,0 5 140,-1-1 0,-5 4 0,-1 3 8,0 1 0,-5 6-10,3-2 1,-1 4 88,2 1 207,-4-1 132,5-4-218,-6-3 1,1-6 0,2-3-182,1-5 0,2-1 0,-2 0 42,5 2 0,-2-1-16,1-4-138,1 0 1,-1 6 0,0 4 23,-3 6 0,0 4 1,-5 6-1,0 0 6,0 0 0,1 0 1,2-1-1,1 1-104,-1 0 1,-2 0-179,-1 0 1,5-5-931,-1 1 136,6-6 1150,-3 2 0,6-5 0,0 0 0</inkml:trace>
  <inkml:trace contextRef="#ctx0" brushRef="#br2" timeOffset="704">13609 9474 8148,'0'-7'1049,"0"1"-266,6 6-459,-5 0 1,5 6-271,-6 2 0,0 4 0,0 0 0,0 1-382,0 0 0,0 0 1,0 0 327,0-1 0,0-4 0,0-3 0</inkml:trace>
  <inkml:trace contextRef="#ctx0" brushRef="#br2" timeOffset="705">13609 9371 8148,'-7'0'-2040,"-5"0"2040,11 0 0,-5-5 0,6-2 0</inkml:trace>
  <inkml:trace contextRef="#ctx0" brushRef="#br2" timeOffset="706">13737 9474 8148,'0'8'0,"0"1"11,0 1 0,-1-3 1,-2 1-1,-2 2 155,3 2 1,0-4 0,2 1-70,0 1 1,0-3 319,0 1-40,0 1-360,0-2 0,0-3 0,2-8 0,0-4-168,3-4 0,0-1 100,0 1 1,-2-1 0,4 0 13,-2 0 1,5 0 0,-1 1 61,2-1 0,-2 6-11,-1 2 0,-3 4 0,2 2 1,-2 4-5,-2 3 0,-1-1 1,-2 2-1,0 1-89,0 1 1,0 2-1,0 0-220,0 0 0,1-2-56,3-2 1,-2-2 0,3-5 354,1 3 0,1-1 0,6-4 0</inkml:trace>
  <inkml:trace contextRef="#ctx0" brushRef="#br2" timeOffset="707">14019 9423 8148,'7'0'783,"-2"0"1,-5 1-186,0 3-463,0 3 0,0 6 0,0 0-168,0 0 0,0 0 0,-1-1-828,-3 1 1,2 0 860,-2 0 0,-3-6 0,0-1 0</inkml:trace>
  <inkml:trace contextRef="#ctx0" brushRef="#br2" timeOffset="708">14019 9384 8148,'0'-13'-808,"0"6"925,0-4 0,0 8-209,0-6-39,0 7 1,1-4 130,3 6 0,3 0 0,6 0 0</inkml:trace>
  <inkml:trace contextRef="#ctx0" brushRef="#br2" timeOffset="709">14198 9474 8148,'0'8'132,"0"1"39,0-1-31,0 5 1,0 0 0,0 0 67,0 0 1,0-1-121,0 1-20,0 0-81,0-6 1,0-3-1,0-8-86,0-4 1,0-4 107,0-1 0,4 1 1,2-1-1,0 0-33,-1 0 0,5 0 0,-1 1 41,2-1 0,0 4-12,-2 1 1,2 5 5,-2-1 0,-3 8-23,-2 4 1,-3 4 0,-1 1-36,0-1 0,0 1-78,0 0 55,0-6 1,2-3 67,2-8 1,-1 1 0,5-5-1,1-2 9,-2-2 0,3 4 0,-4 1 0,-1 0-8,1 0 1,0 4 101,-2-2 0,-1 4-49,5 1 1,-5 1 0,3 4-49,0 3 0,-4 4 0,6 0-250,-3 1 0,1-4-158,-2-1 1,-1-3 0,6 2 17,1-2 0,-3 0 1,1-5 385,2 0 0,-4-6 0,0-1 0</inkml:trace>
  <inkml:trace contextRef="#ctx0" brushRef="#br2" timeOffset="710">14569 9435 8148,'9'-4'40,"-1"0"1,-4-2 428,5 2 0,-5 2 27,5-2 1,-6 4-192,1 4 0,-3 4-622,-1 4 0,0 1 0,0 0-1684,0 0 2001,0 0 0,0-1 0,0 1 0</inkml:trace>
  <inkml:trace contextRef="#ctx0" brushRef="#br2" timeOffset="711">14595 9320 8148,'0'-13'0,"0"1"0,0 4 0,5-3 0,3 4 0</inkml:trace>
  <inkml:trace contextRef="#ctx0" brushRef="#br2" timeOffset="712">14864 9333 7030,'8'0'676,"1"0"0,1 0 1,0 1-628,-2 4 0,-2-3-225,-6 7 0,-2 0 1,-2 3 40,-4 1 1,-2-4 0,0-2 0,3 0 17,1 0 0,-3-3 41,5 5 91,0-1 1,4 1 0,1-2 94,3-1 0,4 2 0,4-3 46,1-3 0,4 0 0,0-2 0,0 0-73,2 0 1,-3-4 0,3-2 0,0 0-171,-3 0 0,2-4 0,1 2 45,1-3 0,-5-1 0,2 2-1,-3 2 1,-1-1-1,-1-4 1,-2 1-103,-2-1 0,-5 4 1,1 1 82,-2-2 0,-4 4 92,-2 2 1,-7 2 0,-6 2 0,1 2 20,2 2 0,-3 3 0,0 7 0,1 2 31,2 1 1,7 0 0,2-4 0,4 0 96,1 0 1,1-1-1,5 0 1,5-4 250,5-3 0,7 0 1,-2 0-176,3-3 1,6-4 0,0-4-177,-2-1 0,-2 2 1,-3-2 134,-2 2 0,-5-4 1,1 3-215,-3-1 0,-1-1 0,0-5 0</inkml:trace>
  <inkml:trace contextRef="#ctx0" brushRef="#br2" timeOffset="713">15696 9320 9338,'0'13'66,"0"0"0,0 0 0,0 1 0,0 1 1,0 3-1,-2-3 0,-1-1-554,-1-1 1,0 0 487,4 0 0,-6 0 0,-1-1 0</inkml:trace>
  <inkml:trace contextRef="#ctx0" brushRef="#br2" timeOffset="714">15683 9256 6968,'-13'-13'0</inkml:trace>
  <inkml:trace contextRef="#ctx0" brushRef="#br2" timeOffset="715">15849 9384 7098,'-7'6'-27,"2"-3"1,5 5 0,0 2 623,0 2-469,0-5 0,0 4 0,0-2 23,0 2 1,0 2 0,0 0 27,0-1 1,0-3-24,0-1 1,0-3 93,0 3-276,0-5 0,0-7-108,0-9 0,0-3 1,0 4-1,1-1 0,3 0 1,-2 0 0,2 0 112,-3 1 1,4-1 0,-1 0 34,-1 0 1,2 5 0,1 1 9,1 1 0,-2 2 23,3 4 0,-4 1-50,5 3 1,-5 3-1,3 6-9,-1 0 1,0 0 78,-2 0 71,-3-6-2,5 4 1,-6-11-37,0 0 0,6-6-65,2-6 0,2-1 0,0 1 0,-3 2 40,-1 2 0,4 4-58,-2-5 1,0 6-62,0-1 1,-4 8-1,3 5-31,-1 2 1,-2-2 0,-2-1-163,2 2 0,-1 0 1,4 0-207,-1-1 0,2-5 0,-2 3 443,1-1 0,2-2 0,3-4 0</inkml:trace>
  <inkml:trace contextRef="#ctx0" brushRef="#br2" timeOffset="716">16208 9435 8105,'0'9'0,"0"-1"0,4 1 69,0 4 0,2 1 1,-3 2-1,1 2 265,-1 2 0,-2 0-356,-1 1 116,0 4 0,0-10 0,0 5 0,0-1 113,0-4 1,0 4-128,0-2-158,0 0 1,0-11-81,0-6 0,0-6 0,0-8-15,0-3 0,0-3 0,0-6 107,0 0 1,5 1-1,-1-2 1,-1-3 50,-2-4 0,-1 1 1,0 0-1,0 3 85,0 6 1,2 0 0,2 6 158,4-2 1,4 8-1,1 1-127,-1 4 0,-3 3 0,0 4-87,1 0 0,-3 0 0,0 1 0,-2 3-40,-2 5 1,-1 2 0,-2 2 0,0 0-128,0 0 0,-6-1 0,-3 1 0,-2 0-13,-2 0 0,0-2 1,1-1 81,-1-1 0,1-5 0,3 3-878,0-1 591,6-2 0,-1-5 0,8-2 370,5-2 0,2-5 0,8 3 0,0-5 0</inkml:trace>
  <inkml:trace contextRef="#ctx0" brushRef="#br2" timeOffset="717">16528 9371 8105,'13'-5'0,"-5"2"-72,1-6 1,-6 5 149,1-5 1,-3 5 0,1-3 0,1 0 204,1 0 0,0 3-80,-4-5 0,-1 6-4,-4-1-148,-2 3 1,-1 1 0,-1 0-78,-1 0 0,3 4 0,0 2 1,1 1-68,4 3 0,-4 1 6,2 2 0,-1 0 0,5-1 31,0 1 1,0-4 0,2-1-21,2 2 0,3-4 0,6-2-40,0-2 1,0-2-1,-1 0 1,1 0-458,0 0 1,-5 0 572,1 0 0,0-6 0,3-1 0</inkml:trace>
  <inkml:trace contextRef="#ctx0" brushRef="#br2" timeOffset="718">16733 9346 8105,'4'-9'-115,"0"1"1,2 1 342,-2-2 514,-2-2-661,3 4 1,-10-1-37,-4 4 0,2 3 0,-2 1-23,0 0 1,-1 5 0,0 4-71,1 2 0,5 2 0,-3 0-53,1 0 0,2 1 1,4 2-4,0 1 0,5 0 0,4-6 1,2-1-56,2-1 1,4-7 0,0 3 0,0-4-125,2-1 0,-5 0 1,5-1-1,-2-4 283,0-3 0,5-9 0,-2-3 0</inkml:trace>
  <inkml:trace contextRef="#ctx0" brushRef="#br2" timeOffset="719">17014 9141 8105,'-1'-14'-6,"-3"-3"1,2 7 208,-2-3 0,1 9 286,-1-1 1,3 5 0,-4 5-183,4 3 1,1 5-1,1 4-207,4 4 0,-4 4 0,5 0 0,-2 1 16,0-1 0,5 1 1,-4 0-1,1-2-193,0-3 0,2 2 1,-3-6-539,-3-1 0,0-2-550,-2-1-269,0-6 1434,0-2 0,6-5 0,1 0 0</inkml:trace>
  <inkml:trace contextRef="#ctx0" brushRef="#br2" timeOffset="720">16835 9243 7876,'13'0'0,"4"0"452,0 0 0,6 0 1,-2 0-1,3-1-436,2-3 0,1 2 0,1-2-1242,2 3 1226,-5 1 0,-1-6 0,-4-1 0</inkml:trace>
  <inkml:trace contextRef="#ctx0" brushRef="#br2" timeOffset="721">13340 10011 8245,'-1'-8'-63,"-4"1"1,-3 1 228,-3 3 0,-2 2 1,1 2-1,2 2 0,3 3-128,2 1 0,-4 1 0,5 5 34,1 0 1,2-4 0,1-1-16,0 2 0,0 2 8,0 0 0,5 0 1,4-4-23,2-4 0,2-2 1,0-2-1,0 0 61,-1 0 1,1-2-76,0-2 1,-2 1 0,-2-5 0,-3-1-20,-1 2 1,-3-4-1,2 2-49,-3-2 0,-5 2 1,-2 2-1,1 0-250,-1 0 1,-4 3 20,2-5 0,0 6 0,1-2-1083,2-1 1351,0 5 0,5-5 0,0 6 0</inkml:trace>
  <inkml:trace contextRef="#ctx0" brushRef="#br2" timeOffset="722">13673 9883 8495,'0'-8'-60,"0"-1"1,-4 1-27,-1-5 0,0 5 390,0-1 0,3 5-237,-7-5 1,5 6 0,-5-1-97,-1 3 0,3 6 0,0 4 0,1 2-30,4 2 1,-4 4 0,2 2 71,1 1 0,1-3 0,2 4 0,0 0 13,0-1 0,0 4 0,0-4-58,0 0 1,0 0-1,0-4-321,0 1 1,0 0 0,2-4 352,2 0 0,-3-6 0,5-2 0</inkml:trace>
  <inkml:trace contextRef="#ctx0" brushRef="#br2" timeOffset="723">13455 10050 8482,'-7'0'-205,"-4"0"0,11-4 585,0-1 0,6 1-208,6 4 1,3-4 0,2 0 0,4-1-194,3 0 0,0 2 1,-1-4-1,-2 1-591,2 3 612,-4 2 0,11-5 0,-3-1 0</inkml:trace>
  <inkml:trace contextRef="#ctx0" brushRef="#br2" timeOffset="724">14147 9986 7214,'-2'-7'736,"-1"4"-691,-1 6 0,0 4 0,4 6 0,0-1 0,0 1 0,0 0-76,0 0 0,0 0 0,1 0 57,4-1 1,2-3 0,5-2 16,1-1 1,0-2 55,0-4 0,0 0 0,-1 0 0,1-2 1,0-2 0,-2 1 0,-1-4 0,-2 0-84,-3 0 0,4 3 0,-5-5 4,-1-1 0,-2-1-30,-1-2 0,0 0 0,0 0-259,0 1 0,0 3-366,0 1 1,0 3 634,0-3 0,0 5 0,0-3 0</inkml:trace>
  <inkml:trace contextRef="#ctx0" brushRef="#br2" timeOffset="725">14569 9986 7727,'-6'-7'15,"-1"1"0,-1 2 0,-1 0 1,-1 1 335,-1 1 1,-2 2-342,0 0 1,2 2-102,2 2 0,4-1 14,5 5 0,1-3 134,3 3 0,2-4 0,4 5-19,-1 1 1,-1 1 0,4 2 0,-3 0 0,0 0 80,1 0 0,0 4 0,0 0 0,-2 0-6,2 1 1,-4-4 0,0 5-43,-1-1 0,-3-3 0,2 2 0,-2-3 16,-2-1 1,-6-5-1,-3-1 1,-2 0-39,-2 1 1,0-6 0,1 3-1,-1-4 6,0-1 0,2-1-133,2-4 0,-2-2-191,2-5 0,3-6 0,2 1 0,3 2-338,1 1 1,0-4-1,1 1 607,3 2 0,4-5 0,4 0 0</inkml:trace>
  <inkml:trace contextRef="#ctx0" brushRef="#br2" timeOffset="726">14710 9960 8422,'7'0'-941,"-1"0"1057,-1 0 1,-3 2-1,2 2 0,-2-1 0,-2 5-21,0 2 1,0 2 0,0 0 97,0 1-149,0 0 1,0-4 0,0-1 1,-2-5-32,-2 1 1,2-8 0,-2-5-34,3-2 0,1 3 0,0-1 1,0-1-40,0-1 1,5-2 0,4 0 0,-2 2 0,0 1-100,-1 1 0,4 6-154,-2-1 1,4 3-25,1 1 1,-1 0 0,1 0 334,0 0 0,0 0 0,0 0 0</inkml:trace>
  <inkml:trace contextRef="#ctx0" brushRef="#br2" timeOffset="727">15030 9947 6537,'0'-8'958,"-1"1"-809,-4 1 1,3 2 0,-7 4-74,-1 0 1,3 0 0,0 1 0,0 2-11,0 1 0,-1 6 0,-2-1 0,3 2-51,2 2 1,0-4 0,4-1-131,-3 2 1,2 1 103,-2 2 1,8-4-26,5-1 1,2-5 0,2 1-73,0-2 0,0-2 0,-1-2 0,1-2-34,0-4 0,0 2 0,0 0-162,-1 1 1,-3 3-80,0-2 295,-7 2 1,4 4 75,-6 2 1,0-1-64,0 6 0,4-1 1,2 3-1,1-2 75,3-5 0,1 3 0,2 1 0</inkml:trace>
  <inkml:trace contextRef="#ctx0" brushRef="#br2" timeOffset="728">15299 10063 8422,'7'-13'-908,"-1"0"1334,-6 0-236,0 0 1,0 1-191,0-1 0,-2 0-50,-2 0 1,-3 6-1,-6 4-9,0 6 1,5 0 0,-1 6-2,-1 1 1,0 1 0,0 2-26,2-1 1,5-3 0,-1 0 7,2 1 41,2 1 1,2 0 44,2-2 0,3-8 0,6-6 1,-2-4 7,-2-5 1,2 1 0,-2-6 0,1 2-13,-2 0 0,2-1 0,-6 2-2,-1-1 1,0-6 0,0 3-1,1 1 1,0-4 0,-4 6 243,0 1 0,2 3-73,2 5 0,-2 3 0,2 11 31,-3 7 1,-1 1 0,0 8 0,0 0 25,0 2 1,0 1-1,2-3-53,2 0 1,2-2 0,4 1-1,-2-4-272,2-3 0,3-5 0,3-2 1,1-1-688,-2-4 1,4 0 780,-2-2 0,6-6 0,-3-1 0</inkml:trace>
  <inkml:trace contextRef="#ctx0" brushRef="#br2" timeOffset="729">16029 9973 6927,'0'-8'581,"0"-1"-207,0-1 0,0 3-152,0-2 0,0 5-177,0-4 1,-2 5-38,-2-2-82,3 4 0,-11 1 33,4 0 1,0 0 14,0 0 0,4 0 28,-5 0 0,6 1 101,-1 4 23,3-4-68,1 11 103,0-11-3,0 5 259,0-6-470,0 0-22,-6 0 49,5 0 25,-11 0-9,5 0 1,-4 5-31,2 4 1,-1-2-39,6 2 0,0-1-45,4 5 1,0-5 99,0 1 1,1-6 60,3 1 0,-1-3 0,6-2 9,1-3 1,-3 2-19,1-2 1,-3 3-1,3 2-14,2 3 0,0-1 0,0 7 8,-2 4 0,0-1 0,2 6 1,-2-2 22,2 0 0,-3 0 1,0-3 8,-1 3 0,-2-3 0,-4 4 0,0-4 180,0-1 0,-1-5 0,-3 1-73,-5 1 0,-2-3 0,-2 0-144,0-2 1,0 0 0,0-5 0,1 0-365,-1 0 1,0-6-1,2-2-192,2-4 1,3-1-1,6 1 1,0-1 537,0 0 0,0-6 0,0 0 0</inkml:trace>
  <inkml:trace contextRef="#ctx0" brushRef="#br2" timeOffset="730">16195 9960 7233,'0'13'-30,"0"0"1,0-5 387,0 1-286,0-1 1,0 5 311,0 0-91,0 0-68,0-6 1,0-3-196,0-8 1,-4 1 0,0-5 0,1-2 2,1-2 0,1 4 0,-2-1 0,-1-1 12,1-1 0,1-6-27,2 0 1,5 0-1,0 4 10,3 0 0,0 2-185,5 2 0,-5 3 1,1 6-111,1 0 0,1 0 0,2 0-248,0 0 1,-5 2-1,1 1 515,1 1 0,1 6 0,2-3 0</inkml:trace>
  <inkml:trace contextRef="#ctx0" brushRef="#br2" timeOffset="731">16528 9909 7894,'0'-7'-132,"0"-4"587,0 9-251,0-4 1,-6 2-17,-2 0 1,-4 0-173,0 4 0,-1 4 0,1 2-17,4 1 0,-4 0 0,5 3-67,0-2 1,-3 1-1,6 4 88,1-1 1,2 1-20,1 0 1,1-6 0,3-3 0,5-2-44,2-2 0,2 0 0,0 0 0,0-2-153,0-2 1,-1 1-1,1-4 29,0 2 1,-5-4 66,1 5 0,-5-1-168,5 5 222,-6 0 1,4 0-1,-4 2-89,1 2 0,2-1 3,-2 6 0,3-2 1,4 3-6,-2-2 0,2-5 0,-2 3 0,2-2 136,2 0 0,0 0 0,0-4 0,-1 0 0,1 0 0,0 0 0,0 0-114,0 0 1,-5 0 380,1 0 1,-1-5 0,4-4 145,-4-2 0,-2 2 0,-5 1-22,3-2 0,-2-2 0,2 0-103,-2-1 1,-2 4-178,0 1 1,-2 1-388,-2-2 213,-3 3 0,-6 6 1,0 2-1,0 2-200,1 5 1,3 2 0,2 2 61,1 0 1,2-1 0,4 1 121,0 0 0,1-6 69,4-3 1,2-2-1,6-2 0,-1 0 1,1-2 0,0-2 79,0-4 0,0-8 0,-2-1 0,-1 0 82,-2-2 0,1 4 0,2-5-66,-2 1 1,-3-3 0,-6 2 0,0-2-19,0 1 0,0 4 1,0-3 99,0 2-138,0 0 0,-2 13 0,-1 5-5,-1 7 0,-4 10 1,3 4-1,1 2 47,-2-2 1,5 4 0,-3-6-5,2 1 0,6 3 0,2-6-7,1-1 0,2 1 1,4-3-3,-1-2 1,1-7 0,1 2-46,3-1 0,-1-2 0,4-4 0,0-1-102,0-3 0,-4 1 0,1-6 0,-3-1 6,-1-1 0,-2-2 0,-1 0 0,-3 0 35,-1 1 1,2-1 0,-3 0 0,-3 0-103,0 0 1,-2 5 0,-2 1-98,-2 1 0,-3 2 1,-6 4 613,0 0 1,1 4 0,-1 2-117,0 1 0,4 1 0,2 5-230,2 0 1,0 0 0,5 0 0,2-1-14,2 1 1,-1-4-131,5-1 0,1-3 1,4 2-1,0-2-135,-1-2 1,1-1-1,0-2 1,0 0-763,0 0 1018,-1 0 0,7-6 0,1-1 0</inkml:trace>
  <inkml:trace contextRef="#ctx0" brushRef="#br2" timeOffset="732">17334 9755 8396,'-5'-7'-2298,"-2"-4"3249,-6 4 1,0 0-412,0 2 1,5 0-595,-1 1 246,6-1-255,-2 5 0,6 2 1,3 2 68,5 4 0,2 2 0,1 0-43,-4-1 1,4-1 0,-5 5 199,0 0 0,3 0-36,-6 0 1,0-1-1,-4 1-26,0 0 1,-1-2 0,-3-1-2,-5-1 1,-2-6 0,-2 1 0,0-3-378,0-1 0,5 0-662,-1 0 0,6-1 939,-1-3 0,3-3 0,1-6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4531B1-49D8-6E4E-B5DA-F66A6C37C739}" type="datetimeFigureOut">
              <a:rPr lang="en-US" smtClean="0"/>
              <a:t>6/19/20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112163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4531B1-49D8-6E4E-B5DA-F66A6C37C739}" type="datetimeFigureOut">
              <a:rPr lang="en-US" smtClean="0"/>
              <a:t>6/19/20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129838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4531B1-49D8-6E4E-B5DA-F66A6C37C739}" type="datetimeFigureOut">
              <a:rPr lang="en-US" smtClean="0"/>
              <a:t>6/19/20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62626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4531B1-49D8-6E4E-B5DA-F66A6C37C739}" type="datetimeFigureOut">
              <a:rPr lang="en-US" smtClean="0"/>
              <a:t>6/19/20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376908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4531B1-49D8-6E4E-B5DA-F66A6C37C739}" type="datetimeFigureOut">
              <a:rPr lang="en-US" smtClean="0"/>
              <a:t>6/19/20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289728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4531B1-49D8-6E4E-B5DA-F66A6C37C739}" type="datetimeFigureOut">
              <a:rPr lang="en-US" smtClean="0"/>
              <a:t>6/19/20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428752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4531B1-49D8-6E4E-B5DA-F66A6C37C739}" type="datetimeFigureOut">
              <a:rPr lang="en-US" smtClean="0"/>
              <a:t>6/19/20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208984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4531B1-49D8-6E4E-B5DA-F66A6C37C739}" type="datetimeFigureOut">
              <a:rPr lang="en-US" smtClean="0"/>
              <a:t>6/19/20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139299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531B1-49D8-6E4E-B5DA-F66A6C37C739}" type="datetimeFigureOut">
              <a:rPr lang="en-US" smtClean="0"/>
              <a:t>6/19/20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117641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4531B1-49D8-6E4E-B5DA-F66A6C37C739}" type="datetimeFigureOut">
              <a:rPr lang="en-US" smtClean="0"/>
              <a:t>6/19/20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3661238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4531B1-49D8-6E4E-B5DA-F66A6C37C739}" type="datetimeFigureOut">
              <a:rPr lang="en-US" smtClean="0"/>
              <a:t>6/19/20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71E9A-52F7-D94B-868B-562F1DCC8229}" type="slidenum">
              <a:rPr lang="en-US" smtClean="0"/>
              <a:t>‹#›</a:t>
            </a:fld>
            <a:endParaRPr lang="en-US"/>
          </a:p>
        </p:txBody>
      </p:sp>
    </p:spTree>
    <p:extLst>
      <p:ext uri="{BB962C8B-B14F-4D97-AF65-F5344CB8AC3E}">
        <p14:creationId xmlns:p14="http://schemas.microsoft.com/office/powerpoint/2010/main" val="265434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531B1-49D8-6E4E-B5DA-F66A6C37C739}" type="datetimeFigureOut">
              <a:rPr lang="en-US" smtClean="0"/>
              <a:t>6/19/20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71E9A-52F7-D94B-868B-562F1DCC8229}" type="slidenum">
              <a:rPr lang="en-US" smtClean="0"/>
              <a:t>‹#›</a:t>
            </a:fld>
            <a:endParaRPr lang="en-US"/>
          </a:p>
        </p:txBody>
      </p:sp>
    </p:spTree>
    <p:extLst>
      <p:ext uri="{BB962C8B-B14F-4D97-AF65-F5344CB8AC3E}">
        <p14:creationId xmlns:p14="http://schemas.microsoft.com/office/powerpoint/2010/main" val="2237184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A916-D17F-4841-83FB-62098A1AC5E9}"/>
              </a:ext>
            </a:extLst>
          </p:cNvPr>
          <p:cNvSpPr>
            <a:spLocks noGrp="1"/>
          </p:cNvSpPr>
          <p:nvPr>
            <p:ph type="ctrTitle"/>
          </p:nvPr>
        </p:nvSpPr>
        <p:spPr>
          <a:xfrm>
            <a:off x="685800" y="886342"/>
            <a:ext cx="7772400" cy="2387600"/>
          </a:xfrm>
        </p:spPr>
        <p:txBody>
          <a:bodyPr>
            <a:normAutofit/>
          </a:bodyPr>
          <a:lstStyle/>
          <a:p>
            <a:r>
              <a:rPr lang="en-US" sz="3600" dirty="0"/>
              <a:t>Lessons from the COVID-19 online teaching and learning experiences</a:t>
            </a:r>
          </a:p>
        </p:txBody>
      </p:sp>
      <p:sp>
        <p:nvSpPr>
          <p:cNvPr id="3" name="Subtitle 2">
            <a:extLst>
              <a:ext uri="{FF2B5EF4-FFF2-40B4-BE49-F238E27FC236}">
                <a16:creationId xmlns:a16="http://schemas.microsoft.com/office/drawing/2014/main" id="{49D03A56-86B1-4C4B-84EF-5FCAAFC18B6E}"/>
              </a:ext>
            </a:extLst>
          </p:cNvPr>
          <p:cNvSpPr>
            <a:spLocks noGrp="1"/>
          </p:cNvSpPr>
          <p:nvPr>
            <p:ph type="subTitle" idx="1"/>
          </p:nvPr>
        </p:nvSpPr>
        <p:spPr>
          <a:xfrm>
            <a:off x="1143000" y="3508254"/>
            <a:ext cx="6858000" cy="712054"/>
          </a:xfrm>
        </p:spPr>
        <p:txBody>
          <a:bodyPr>
            <a:normAutofit/>
          </a:bodyPr>
          <a:lstStyle/>
          <a:p>
            <a:r>
              <a:rPr lang="en-US" sz="4400" b="1" dirty="0"/>
              <a:t>S4.3 Assessing Student Work</a:t>
            </a:r>
            <a:endParaRPr lang="en-US" sz="4400" dirty="0"/>
          </a:p>
        </p:txBody>
      </p:sp>
      <p:pic>
        <p:nvPicPr>
          <p:cNvPr id="4" name="Picture 3">
            <a:extLst>
              <a:ext uri="{FF2B5EF4-FFF2-40B4-BE49-F238E27FC236}">
                <a16:creationId xmlns:a16="http://schemas.microsoft.com/office/drawing/2014/main" id="{46100730-E63F-C046-BA3F-481D46D074F9}"/>
              </a:ext>
            </a:extLst>
          </p:cNvPr>
          <p:cNvPicPr>
            <a:picLocks noChangeAspect="1"/>
          </p:cNvPicPr>
          <p:nvPr/>
        </p:nvPicPr>
        <p:blipFill>
          <a:blip r:embed="rId2"/>
          <a:stretch>
            <a:fillRect/>
          </a:stretch>
        </p:blipFill>
        <p:spPr>
          <a:xfrm>
            <a:off x="1536700" y="0"/>
            <a:ext cx="6070600" cy="2235200"/>
          </a:xfrm>
          <a:prstGeom prst="rect">
            <a:avLst/>
          </a:prstGeom>
        </p:spPr>
      </p:pic>
      <p:sp>
        <p:nvSpPr>
          <p:cNvPr id="5" name="TextBox 4">
            <a:extLst>
              <a:ext uri="{FF2B5EF4-FFF2-40B4-BE49-F238E27FC236}">
                <a16:creationId xmlns:a16="http://schemas.microsoft.com/office/drawing/2014/main" id="{31791036-AC00-4D42-A1B8-284B6BF23516}"/>
              </a:ext>
            </a:extLst>
          </p:cNvPr>
          <p:cNvSpPr txBox="1"/>
          <p:nvPr/>
        </p:nvSpPr>
        <p:spPr>
          <a:xfrm>
            <a:off x="1419713" y="4289493"/>
            <a:ext cx="6304573" cy="923330"/>
          </a:xfrm>
          <a:prstGeom prst="rect">
            <a:avLst/>
          </a:prstGeom>
          <a:noFill/>
        </p:spPr>
        <p:txBody>
          <a:bodyPr wrap="square" rtlCol="0">
            <a:spAutoFit/>
          </a:bodyPr>
          <a:lstStyle/>
          <a:p>
            <a:pPr algn="ctr"/>
            <a:r>
              <a:rPr lang="en-US" i="1" dirty="0"/>
              <a:t>M. Shane Hutson, Vanderbilt University</a:t>
            </a:r>
          </a:p>
          <a:p>
            <a:pPr algn="ctr"/>
            <a:r>
              <a:rPr lang="en-US" i="1" dirty="0"/>
              <a:t>Session Chair: Jim Napolitano, Temple University</a:t>
            </a:r>
          </a:p>
          <a:p>
            <a:pPr algn="ctr"/>
            <a:r>
              <a:rPr lang="en-US" i="1" dirty="0"/>
              <a:t>Session Co-Chair: Josh Grossman, St. Mary’s College of Maryland</a:t>
            </a:r>
          </a:p>
        </p:txBody>
      </p:sp>
      <p:sp>
        <p:nvSpPr>
          <p:cNvPr id="6" name="TextBox 5">
            <a:extLst>
              <a:ext uri="{FF2B5EF4-FFF2-40B4-BE49-F238E27FC236}">
                <a16:creationId xmlns:a16="http://schemas.microsoft.com/office/drawing/2014/main" id="{78BD83E1-2BB3-A74F-9B76-3B5D3CA8C057}"/>
              </a:ext>
            </a:extLst>
          </p:cNvPr>
          <p:cNvSpPr txBox="1"/>
          <p:nvPr/>
        </p:nvSpPr>
        <p:spPr>
          <a:xfrm>
            <a:off x="889000" y="5551191"/>
            <a:ext cx="7934569" cy="400110"/>
          </a:xfrm>
          <a:prstGeom prst="rect">
            <a:avLst/>
          </a:prstGeom>
          <a:noFill/>
        </p:spPr>
        <p:txBody>
          <a:bodyPr wrap="square" rtlCol="0">
            <a:spAutoFit/>
          </a:bodyPr>
          <a:lstStyle/>
          <a:p>
            <a:r>
              <a:rPr lang="en-US" sz="2000" dirty="0"/>
              <a:t>45 minutes to brainstorm, discuss and try to outline some best practices</a:t>
            </a:r>
          </a:p>
        </p:txBody>
      </p:sp>
    </p:spTree>
    <p:extLst>
      <p:ext uri="{BB962C8B-B14F-4D97-AF65-F5344CB8AC3E}">
        <p14:creationId xmlns:p14="http://schemas.microsoft.com/office/powerpoint/2010/main" val="228995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F45BF5-ACFF-B64C-8061-EC501BBD0732}"/>
              </a:ext>
            </a:extLst>
          </p:cNvPr>
          <p:cNvPicPr>
            <a:picLocks noChangeAspect="1"/>
          </p:cNvPicPr>
          <p:nvPr/>
        </p:nvPicPr>
        <p:blipFill>
          <a:blip r:embed="rId2"/>
          <a:stretch>
            <a:fillRect/>
          </a:stretch>
        </p:blipFill>
        <p:spPr>
          <a:xfrm>
            <a:off x="7021414" y="1"/>
            <a:ext cx="2122586" cy="781538"/>
          </a:xfrm>
          <a:prstGeom prst="rect">
            <a:avLst/>
          </a:prstGeom>
        </p:spPr>
      </p:pic>
      <p:sp>
        <p:nvSpPr>
          <p:cNvPr id="3" name="Content Placeholder 2">
            <a:extLst>
              <a:ext uri="{FF2B5EF4-FFF2-40B4-BE49-F238E27FC236}">
                <a16:creationId xmlns:a16="http://schemas.microsoft.com/office/drawing/2014/main" id="{41FD5248-22BF-1346-A1AB-F63EC1DD1687}"/>
              </a:ext>
            </a:extLst>
          </p:cNvPr>
          <p:cNvSpPr>
            <a:spLocks noGrp="1"/>
          </p:cNvSpPr>
          <p:nvPr>
            <p:ph idx="1"/>
          </p:nvPr>
        </p:nvSpPr>
        <p:spPr>
          <a:xfrm>
            <a:off x="292588" y="218831"/>
            <a:ext cx="6728825" cy="5330092"/>
          </a:xfrm>
        </p:spPr>
        <p:txBody>
          <a:bodyPr>
            <a:normAutofit fontScale="55000" lnSpcReduction="20000"/>
          </a:bodyPr>
          <a:lstStyle/>
          <a:p>
            <a:pPr marL="0" indent="0">
              <a:lnSpc>
                <a:spcPct val="120000"/>
              </a:lnSpc>
              <a:buNone/>
            </a:pPr>
            <a:r>
              <a:rPr lang="en-US" sz="3200" u="sng" dirty="0"/>
              <a:t>Email thread subject lines on Midwest Chairs listserv</a:t>
            </a:r>
          </a:p>
          <a:p>
            <a:pPr>
              <a:lnSpc>
                <a:spcPct val="120000"/>
              </a:lnSpc>
            </a:pPr>
            <a:r>
              <a:rPr lang="en-US" sz="3200" dirty="0"/>
              <a:t>Privacy and Online Proctoring</a:t>
            </a:r>
          </a:p>
          <a:p>
            <a:pPr>
              <a:lnSpc>
                <a:spcPct val="120000"/>
              </a:lnSpc>
            </a:pPr>
            <a:r>
              <a:rPr lang="en-US" sz="3200" dirty="0"/>
              <a:t>Online teaching and exams…</a:t>
            </a:r>
          </a:p>
          <a:p>
            <a:pPr>
              <a:lnSpc>
                <a:spcPct val="120000"/>
              </a:lnSpc>
            </a:pPr>
            <a:r>
              <a:rPr lang="en-US" sz="3200" dirty="0"/>
              <a:t>Online exams- how to combat cheating?</a:t>
            </a:r>
          </a:p>
          <a:p>
            <a:pPr>
              <a:lnSpc>
                <a:spcPct val="120000"/>
              </a:lnSpc>
            </a:pPr>
            <a:r>
              <a:rPr lang="en-US" sz="3200" dirty="0"/>
              <a:t>exam cheating (a long discussion about Chegg); Chegg and the like</a:t>
            </a:r>
          </a:p>
          <a:p>
            <a:pPr marL="0" indent="0">
              <a:lnSpc>
                <a:spcPct val="120000"/>
              </a:lnSpc>
              <a:buNone/>
            </a:pPr>
            <a:r>
              <a:rPr lang="en-US" sz="3200" u="sng" dirty="0"/>
              <a:t>Some concerns that came up in these threads</a:t>
            </a:r>
          </a:p>
          <a:p>
            <a:pPr>
              <a:lnSpc>
                <a:spcPct val="120000"/>
              </a:lnSpc>
            </a:pPr>
            <a:r>
              <a:rPr lang="en-US" sz="3200" dirty="0"/>
              <a:t>Quality of student internet access</a:t>
            </a:r>
          </a:p>
          <a:p>
            <a:pPr>
              <a:lnSpc>
                <a:spcPct val="120000"/>
              </a:lnSpc>
            </a:pPr>
            <a:r>
              <a:rPr lang="en-US" sz="3200" dirty="0"/>
              <a:t>Sense that online cheating was pretty rampant </a:t>
            </a:r>
          </a:p>
          <a:p>
            <a:pPr lvl="1">
              <a:lnSpc>
                <a:spcPct val="120000"/>
              </a:lnSpc>
            </a:pPr>
            <a:r>
              <a:rPr lang="en-US" sz="3200" dirty="0"/>
              <a:t>Unauthorized use of book, notes, online resources</a:t>
            </a:r>
          </a:p>
          <a:p>
            <a:pPr lvl="1">
              <a:lnSpc>
                <a:spcPct val="120000"/>
              </a:lnSpc>
            </a:pPr>
            <a:r>
              <a:rPr lang="en-US" sz="3200" dirty="0"/>
              <a:t>Students communicating with one another</a:t>
            </a:r>
          </a:p>
          <a:p>
            <a:pPr lvl="1">
              <a:lnSpc>
                <a:spcPct val="120000"/>
              </a:lnSpc>
            </a:pPr>
            <a:r>
              <a:rPr lang="en-US" sz="3200" dirty="0"/>
              <a:t>$@!*</a:t>
            </a:r>
            <a:r>
              <a:rPr lang="en-US" sz="3200" dirty="0" err="1"/>
              <a:t>ing</a:t>
            </a:r>
            <a:r>
              <a:rPr lang="en-US" sz="3200" dirty="0"/>
              <a:t> Chegg and its ilk!</a:t>
            </a:r>
          </a:p>
          <a:p>
            <a:pPr>
              <a:lnSpc>
                <a:spcPct val="120000"/>
              </a:lnSpc>
            </a:pPr>
            <a:r>
              <a:rPr lang="en-US" sz="3200" dirty="0"/>
              <a:t>But online proctoring feels like an “invasion of privacy”; a little big-</a:t>
            </a:r>
            <a:r>
              <a:rPr lang="en-US" sz="3200" dirty="0" err="1"/>
              <a:t>Brotherish</a:t>
            </a:r>
            <a:r>
              <a:rPr lang="en-US" sz="3200" dirty="0"/>
              <a:t>; fear that stress of having someone “closely watching” will cause worse exam performance</a:t>
            </a:r>
          </a:p>
        </p:txBody>
      </p:sp>
      <p:sp>
        <p:nvSpPr>
          <p:cNvPr id="7" name="TextBox 6">
            <a:extLst>
              <a:ext uri="{FF2B5EF4-FFF2-40B4-BE49-F238E27FC236}">
                <a16:creationId xmlns:a16="http://schemas.microsoft.com/office/drawing/2014/main" id="{4A2D9EDB-E7AA-D84A-AACB-C7F3386175D5}"/>
              </a:ext>
            </a:extLst>
          </p:cNvPr>
          <p:cNvSpPr txBox="1"/>
          <p:nvPr/>
        </p:nvSpPr>
        <p:spPr>
          <a:xfrm>
            <a:off x="6959601" y="4181568"/>
            <a:ext cx="2043723" cy="1015663"/>
          </a:xfrm>
          <a:prstGeom prst="rect">
            <a:avLst/>
          </a:prstGeom>
          <a:noFill/>
          <a:ln>
            <a:solidFill>
              <a:schemeClr val="accent1"/>
            </a:solidFill>
          </a:ln>
        </p:spPr>
        <p:txBody>
          <a:bodyPr wrap="square" rtlCol="0">
            <a:spAutoFit/>
          </a:bodyPr>
          <a:lstStyle/>
          <a:p>
            <a:r>
              <a:rPr lang="en-US" sz="1200" dirty="0"/>
              <a:t>Some online proctoring tools</a:t>
            </a:r>
          </a:p>
          <a:p>
            <a:pPr marL="285750" indent="-285750">
              <a:buFont typeface="Arial" panose="020B0604020202020204" pitchFamily="34" charset="0"/>
              <a:buChar char="•"/>
            </a:pPr>
            <a:r>
              <a:rPr lang="en-US" sz="1200" dirty="0" err="1"/>
              <a:t>Proctorio</a:t>
            </a:r>
            <a:r>
              <a:rPr lang="en-US" sz="1200" dirty="0"/>
              <a:t> (with Canvas)</a:t>
            </a:r>
          </a:p>
          <a:p>
            <a:pPr marL="285750" indent="-285750">
              <a:buFont typeface="Arial" panose="020B0604020202020204" pitchFamily="34" charset="0"/>
              <a:buChar char="•"/>
            </a:pPr>
            <a:r>
              <a:rPr lang="en-US" sz="1200" dirty="0" err="1"/>
              <a:t>Examity</a:t>
            </a:r>
            <a:endParaRPr lang="en-US" sz="1200" dirty="0"/>
          </a:p>
          <a:p>
            <a:pPr marL="285750" indent="-285750">
              <a:buFont typeface="Arial" panose="020B0604020202020204" pitchFamily="34" charset="0"/>
              <a:buChar char="•"/>
            </a:pPr>
            <a:r>
              <a:rPr lang="en-US" sz="1200" dirty="0" err="1"/>
              <a:t>Respondus</a:t>
            </a:r>
            <a:endParaRPr lang="en-US" sz="1200" dirty="0"/>
          </a:p>
          <a:p>
            <a:pPr marL="285750" indent="-285750">
              <a:buFont typeface="Arial" panose="020B0604020202020204" pitchFamily="34" charset="0"/>
              <a:buChar char="•"/>
            </a:pPr>
            <a:r>
              <a:rPr lang="en-US" sz="1200" dirty="0" err="1"/>
              <a:t>Honorlock</a:t>
            </a:r>
            <a:endParaRPr lang="en-US" sz="1200" dirty="0"/>
          </a:p>
        </p:txBody>
      </p:sp>
      <p:sp>
        <p:nvSpPr>
          <p:cNvPr id="8" name="TextBox 7">
            <a:extLst>
              <a:ext uri="{FF2B5EF4-FFF2-40B4-BE49-F238E27FC236}">
                <a16:creationId xmlns:a16="http://schemas.microsoft.com/office/drawing/2014/main" id="{507455C2-C404-B642-B5E7-F3EA1FFF0EC1}"/>
              </a:ext>
            </a:extLst>
          </p:cNvPr>
          <p:cNvSpPr txBox="1"/>
          <p:nvPr/>
        </p:nvSpPr>
        <p:spPr>
          <a:xfrm>
            <a:off x="933449" y="5439507"/>
            <a:ext cx="7581412" cy="1175706"/>
          </a:xfrm>
          <a:prstGeom prst="rect">
            <a:avLst/>
          </a:prstGeom>
          <a:noFill/>
          <a:ln w="57150">
            <a:solidFill>
              <a:srgbClr val="FF0000"/>
            </a:solidFill>
          </a:ln>
        </p:spPr>
        <p:txBody>
          <a:bodyPr wrap="square" rtlCol="0">
            <a:spAutoFit/>
          </a:bodyPr>
          <a:lstStyle/>
          <a:p>
            <a:pPr>
              <a:lnSpc>
                <a:spcPct val="120000"/>
              </a:lnSpc>
            </a:pPr>
            <a:r>
              <a:rPr lang="en-US" sz="2000" dirty="0"/>
              <a:t>So, how do we balance </a:t>
            </a:r>
            <a:r>
              <a:rPr lang="en-US" sz="2000" b="1" dirty="0"/>
              <a:t>exam integrity</a:t>
            </a:r>
            <a:r>
              <a:rPr lang="en-US" sz="2000" dirty="0"/>
              <a:t> with </a:t>
            </a:r>
            <a:r>
              <a:rPr lang="en-US" sz="2000" b="1" dirty="0"/>
              <a:t>student privacy</a:t>
            </a:r>
            <a:r>
              <a:rPr lang="en-US" sz="2000" dirty="0"/>
              <a:t> and </a:t>
            </a:r>
            <a:r>
              <a:rPr lang="en-US" sz="2000" b="1" dirty="0"/>
              <a:t>equitable treatment </a:t>
            </a:r>
            <a:r>
              <a:rPr lang="en-US" sz="2000" dirty="0"/>
              <a:t>of all students? And how do we do all that while maintaining a </a:t>
            </a:r>
            <a:r>
              <a:rPr lang="en-US" sz="2000" b="1" dirty="0"/>
              <a:t>reasonable faculty/TA workload</a:t>
            </a:r>
            <a:r>
              <a:rPr lang="en-US" sz="2000" dirty="0"/>
              <a:t>?</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BCB0546-CF7B-434B-8F9A-9D7F99617806}"/>
                  </a:ext>
                </a:extLst>
              </p14:cNvPr>
              <p14:cNvContentPartPr/>
              <p14:nvPr/>
            </p14:nvContentPartPr>
            <p14:xfrm>
              <a:off x="7849080" y="2935800"/>
              <a:ext cx="926640" cy="221760"/>
            </p14:xfrm>
          </p:contentPart>
        </mc:Choice>
        <mc:Fallback xmlns="">
          <p:pic>
            <p:nvPicPr>
              <p:cNvPr id="2" name="Ink 1">
                <a:extLst>
                  <a:ext uri="{FF2B5EF4-FFF2-40B4-BE49-F238E27FC236}">
                    <a16:creationId xmlns:a16="http://schemas.microsoft.com/office/drawing/2014/main" id="{3BCB0546-CF7B-434B-8F9A-9D7F99617806}"/>
                  </a:ext>
                </a:extLst>
              </p:cNvPr>
              <p:cNvPicPr/>
              <p:nvPr/>
            </p:nvPicPr>
            <p:blipFill>
              <a:blip r:embed="rId4"/>
              <a:stretch>
                <a:fillRect/>
              </a:stretch>
            </p:blipFill>
            <p:spPr>
              <a:xfrm>
                <a:off x="7839720" y="2926440"/>
                <a:ext cx="945360" cy="240480"/>
              </a:xfrm>
              <a:prstGeom prst="rect">
                <a:avLst/>
              </a:prstGeom>
            </p:spPr>
          </p:pic>
        </mc:Fallback>
      </mc:AlternateContent>
    </p:spTree>
    <p:extLst>
      <p:ext uri="{BB962C8B-B14F-4D97-AF65-F5344CB8AC3E}">
        <p14:creationId xmlns:p14="http://schemas.microsoft.com/office/powerpoint/2010/main" val="263834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D8B8FE-1C81-974A-B168-2558FE4833F9}"/>
              </a:ext>
            </a:extLst>
          </p:cNvPr>
          <p:cNvPicPr>
            <a:picLocks noChangeAspect="1"/>
          </p:cNvPicPr>
          <p:nvPr/>
        </p:nvPicPr>
        <p:blipFill>
          <a:blip r:embed="rId2"/>
          <a:stretch>
            <a:fillRect/>
          </a:stretch>
        </p:blipFill>
        <p:spPr>
          <a:xfrm>
            <a:off x="7021414" y="0"/>
            <a:ext cx="2122586" cy="781538"/>
          </a:xfrm>
          <a:prstGeom prst="rect">
            <a:avLst/>
          </a:prstGeom>
        </p:spPr>
      </p:pic>
      <p:sp>
        <p:nvSpPr>
          <p:cNvPr id="2" name="Title 1">
            <a:extLst>
              <a:ext uri="{FF2B5EF4-FFF2-40B4-BE49-F238E27FC236}">
                <a16:creationId xmlns:a16="http://schemas.microsoft.com/office/drawing/2014/main" id="{4BE12AC2-3358-8C4A-AA17-6D1E5C35761C}"/>
              </a:ext>
            </a:extLst>
          </p:cNvPr>
          <p:cNvSpPr>
            <a:spLocks noGrp="1"/>
          </p:cNvSpPr>
          <p:nvPr>
            <p:ph type="title"/>
          </p:nvPr>
        </p:nvSpPr>
        <p:spPr/>
        <p:txBody>
          <a:bodyPr/>
          <a:lstStyle/>
          <a:p>
            <a:r>
              <a:rPr lang="en-US" dirty="0"/>
              <a:t>Chegg and its ilk</a:t>
            </a:r>
          </a:p>
        </p:txBody>
      </p:sp>
      <p:sp>
        <p:nvSpPr>
          <p:cNvPr id="3" name="Content Placeholder 2">
            <a:extLst>
              <a:ext uri="{FF2B5EF4-FFF2-40B4-BE49-F238E27FC236}">
                <a16:creationId xmlns:a16="http://schemas.microsoft.com/office/drawing/2014/main" id="{8677CA78-4EB8-7F44-B2BD-F27B798B9A8B}"/>
              </a:ext>
            </a:extLst>
          </p:cNvPr>
          <p:cNvSpPr>
            <a:spLocks noGrp="1"/>
          </p:cNvSpPr>
          <p:nvPr>
            <p:ph idx="1"/>
          </p:nvPr>
        </p:nvSpPr>
        <p:spPr>
          <a:xfrm>
            <a:off x="628650" y="1414584"/>
            <a:ext cx="7886700" cy="4566994"/>
          </a:xfrm>
        </p:spPr>
        <p:txBody>
          <a:bodyPr>
            <a:normAutofit fontScale="70000" lnSpcReduction="20000"/>
          </a:bodyPr>
          <a:lstStyle/>
          <a:p>
            <a:pPr>
              <a:lnSpc>
                <a:spcPct val="120000"/>
              </a:lnSpc>
            </a:pPr>
            <a:r>
              <a:rPr lang="en-US" dirty="0"/>
              <a:t>One of our faculty identified a student who posted to Chegg because the numbers in the posted problem matched the unique numbers in their particular exam. – Seems like there were many similar cases elsewhere.</a:t>
            </a:r>
          </a:p>
          <a:p>
            <a:pPr>
              <a:lnSpc>
                <a:spcPct val="120000"/>
              </a:lnSpc>
            </a:pPr>
            <a:r>
              <a:rPr lang="en-US" dirty="0"/>
              <a:t>At the bottom of Chegg’s website under Honor Code</a:t>
            </a:r>
          </a:p>
          <a:p>
            <a:pPr marL="0" indent="0">
              <a:lnSpc>
                <a:spcPct val="120000"/>
              </a:lnSpc>
              <a:buNone/>
            </a:pPr>
            <a:r>
              <a:rPr lang="en-US" sz="2600" i="1" dirty="0"/>
              <a:t>If you have concerns that students may be using our products inappropriately, Chegg is here to work with you and address your concerns. We will cooperate with any official investigation by an academic instruction. To open an official Honor Code investigation in conjunction with an academic investigation, the request must come directly from the office of the dean or the body in charge of handling matters of academic investigation at the university. </a:t>
            </a:r>
          </a:p>
          <a:p>
            <a:pPr>
              <a:lnSpc>
                <a:spcPct val="120000"/>
              </a:lnSpc>
            </a:pPr>
            <a:r>
              <a:rPr lang="en-US" sz="2600" dirty="0"/>
              <a:t>Many Chairs would like Universities to jointly go after Chegg, but would likely be a game of whack-a-mole with replacement sites filling their niche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22CF84E-61ED-6E47-A7BD-8AE28C425657}"/>
                  </a:ext>
                </a:extLst>
              </p14:cNvPr>
              <p14:cNvContentPartPr/>
              <p14:nvPr/>
            </p14:nvContentPartPr>
            <p14:xfrm>
              <a:off x="4984200" y="3332160"/>
              <a:ext cx="3538080" cy="2849040"/>
            </p14:xfrm>
          </p:contentPart>
        </mc:Choice>
        <mc:Fallback xmlns="">
          <p:pic>
            <p:nvPicPr>
              <p:cNvPr id="5" name="Ink 4">
                <a:extLst>
                  <a:ext uri="{FF2B5EF4-FFF2-40B4-BE49-F238E27FC236}">
                    <a16:creationId xmlns:a16="http://schemas.microsoft.com/office/drawing/2014/main" id="{E22CF84E-61ED-6E47-A7BD-8AE28C425657}"/>
                  </a:ext>
                </a:extLst>
              </p:cNvPr>
              <p:cNvPicPr/>
              <p:nvPr/>
            </p:nvPicPr>
            <p:blipFill>
              <a:blip r:embed="rId4"/>
              <a:stretch>
                <a:fillRect/>
              </a:stretch>
            </p:blipFill>
            <p:spPr>
              <a:xfrm>
                <a:off x="4968000" y="3322800"/>
                <a:ext cx="3563640" cy="2874600"/>
              </a:xfrm>
              <a:prstGeom prst="rect">
                <a:avLst/>
              </a:prstGeom>
            </p:spPr>
          </p:pic>
        </mc:Fallback>
      </mc:AlternateContent>
    </p:spTree>
    <p:extLst>
      <p:ext uri="{BB962C8B-B14F-4D97-AF65-F5344CB8AC3E}">
        <p14:creationId xmlns:p14="http://schemas.microsoft.com/office/powerpoint/2010/main" val="713536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D8B8FE-1C81-974A-B168-2558FE4833F9}"/>
              </a:ext>
            </a:extLst>
          </p:cNvPr>
          <p:cNvPicPr>
            <a:picLocks noChangeAspect="1"/>
          </p:cNvPicPr>
          <p:nvPr/>
        </p:nvPicPr>
        <p:blipFill>
          <a:blip r:embed="rId2"/>
          <a:stretch>
            <a:fillRect/>
          </a:stretch>
        </p:blipFill>
        <p:spPr>
          <a:xfrm>
            <a:off x="7021414" y="1"/>
            <a:ext cx="2122586" cy="781538"/>
          </a:xfrm>
          <a:prstGeom prst="rect">
            <a:avLst/>
          </a:prstGeom>
        </p:spPr>
      </p:pic>
      <p:sp>
        <p:nvSpPr>
          <p:cNvPr id="3" name="Content Placeholder 2">
            <a:extLst>
              <a:ext uri="{FF2B5EF4-FFF2-40B4-BE49-F238E27FC236}">
                <a16:creationId xmlns:a16="http://schemas.microsoft.com/office/drawing/2014/main" id="{8677CA78-4EB8-7F44-B2BD-F27B798B9A8B}"/>
              </a:ext>
            </a:extLst>
          </p:cNvPr>
          <p:cNvSpPr>
            <a:spLocks noGrp="1"/>
          </p:cNvSpPr>
          <p:nvPr>
            <p:ph idx="1"/>
          </p:nvPr>
        </p:nvSpPr>
        <p:spPr>
          <a:xfrm>
            <a:off x="305422" y="222738"/>
            <a:ext cx="7886700" cy="6635262"/>
          </a:xfrm>
        </p:spPr>
        <p:txBody>
          <a:bodyPr>
            <a:noAutofit/>
          </a:bodyPr>
          <a:lstStyle/>
          <a:p>
            <a:pPr marL="0" indent="0">
              <a:lnSpc>
                <a:spcPct val="100000"/>
              </a:lnSpc>
              <a:spcBef>
                <a:spcPts val="0"/>
              </a:spcBef>
              <a:buNone/>
            </a:pPr>
            <a:r>
              <a:rPr lang="en-US" sz="2000" dirty="0"/>
              <a:t>Our approach (almost certainly still some cheating, but as good </a:t>
            </a:r>
          </a:p>
          <a:p>
            <a:pPr marL="0" indent="0">
              <a:lnSpc>
                <a:spcPct val="100000"/>
              </a:lnSpc>
              <a:spcBef>
                <a:spcPts val="0"/>
              </a:spcBef>
              <a:buNone/>
            </a:pPr>
            <a:r>
              <a:rPr lang="en-US" sz="2000" dirty="0"/>
              <a:t>as we could do for the sudden change mid-semester): </a:t>
            </a:r>
          </a:p>
          <a:p>
            <a:pPr>
              <a:lnSpc>
                <a:spcPct val="100000"/>
              </a:lnSpc>
              <a:spcBef>
                <a:spcPts val="600"/>
              </a:spcBef>
            </a:pPr>
            <a:r>
              <a:rPr lang="en-US" sz="1800" dirty="0"/>
              <a:t>used Brightspace/D2L - learning management system our students were used to (just a competitor to Blackboard) </a:t>
            </a:r>
          </a:p>
          <a:p>
            <a:pPr>
              <a:lnSpc>
                <a:spcPct val="100000"/>
              </a:lnSpc>
              <a:spcBef>
                <a:spcPts val="600"/>
              </a:spcBef>
            </a:pPr>
            <a:r>
              <a:rPr lang="en-US" sz="1800" dirty="0"/>
              <a:t>multiple choice, true/false and short answer questions that can be (almost) auto-graded </a:t>
            </a:r>
          </a:p>
          <a:p>
            <a:pPr>
              <a:lnSpc>
                <a:spcPct val="100000"/>
              </a:lnSpc>
              <a:spcBef>
                <a:spcPts val="600"/>
              </a:spcBef>
            </a:pPr>
            <a:r>
              <a:rPr lang="en-US" sz="1800" dirty="0"/>
              <a:t>plus upload links for students to post pictures of their written out work for longer problems </a:t>
            </a:r>
          </a:p>
          <a:p>
            <a:pPr>
              <a:lnSpc>
                <a:spcPct val="100000"/>
              </a:lnSpc>
              <a:spcBef>
                <a:spcPts val="600"/>
              </a:spcBef>
            </a:pPr>
            <a:r>
              <a:rPr lang="en-US" sz="1800" dirty="0"/>
              <a:t>made exam available for a 24-hr (or longer) window, but with a time-limit that requires a student to finish within 2 </a:t>
            </a:r>
            <a:r>
              <a:rPr lang="en-US" sz="1800" dirty="0" err="1"/>
              <a:t>hrs</a:t>
            </a:r>
            <a:r>
              <a:rPr lang="en-US" sz="1800" dirty="0"/>
              <a:t> of starting (</a:t>
            </a:r>
            <a:r>
              <a:rPr lang="en-US" sz="1800" i="1" dirty="0"/>
              <a:t>FYI – online exams seemed to take students about 1.5x longer than a similar in-class exam; some evidence that one student may take exam early to relay info to another student taking it late</a:t>
            </a:r>
            <a:r>
              <a:rPr lang="en-US" sz="1800" dirty="0"/>
              <a:t>)</a:t>
            </a:r>
          </a:p>
          <a:p>
            <a:pPr>
              <a:lnSpc>
                <a:spcPct val="100000"/>
              </a:lnSpc>
              <a:spcBef>
                <a:spcPts val="600"/>
              </a:spcBef>
            </a:pPr>
            <a:r>
              <a:rPr lang="en-US" sz="1800" dirty="0"/>
              <a:t>were not comfortable using any sort of invasive monitoring, so we wrote exams </a:t>
            </a:r>
          </a:p>
          <a:p>
            <a:pPr lvl="1">
              <a:lnSpc>
                <a:spcPct val="100000"/>
              </a:lnSpc>
              <a:spcBef>
                <a:spcPts val="600"/>
              </a:spcBef>
            </a:pPr>
            <a:r>
              <a:rPr lang="en-US" sz="1800" dirty="0"/>
              <a:t>to be taken open-book / open note </a:t>
            </a:r>
          </a:p>
          <a:p>
            <a:pPr lvl="1">
              <a:lnSpc>
                <a:spcPct val="100000"/>
              </a:lnSpc>
              <a:spcBef>
                <a:spcPts val="600"/>
              </a:spcBef>
            </a:pPr>
            <a:r>
              <a:rPr lang="en-US" sz="1800" dirty="0"/>
              <a:t>to use random number selections for the problems </a:t>
            </a:r>
          </a:p>
          <a:p>
            <a:pPr lvl="1">
              <a:lnSpc>
                <a:spcPct val="100000"/>
              </a:lnSpc>
              <a:spcBef>
                <a:spcPts val="600"/>
              </a:spcBef>
            </a:pPr>
            <a:r>
              <a:rPr lang="en-US" sz="1800" dirty="0"/>
              <a:t>to be completed within a set time limit (</a:t>
            </a:r>
            <a:r>
              <a:rPr lang="en-US" sz="1800" i="1" dirty="0"/>
              <a:t>our time limit may have been too long, others have noted that answers could appear on Chegg in ~30 min</a:t>
            </a:r>
            <a:r>
              <a:rPr lang="en-US" sz="1800" dirty="0"/>
              <a:t>) </a:t>
            </a:r>
          </a:p>
          <a:p>
            <a:pPr>
              <a:lnSpc>
                <a:spcPct val="100000"/>
              </a:lnSpc>
              <a:spcBef>
                <a:spcPts val="600"/>
              </a:spcBef>
            </a:pPr>
            <a:r>
              <a:rPr lang="en-US" sz="1800" dirty="0"/>
              <a:t>emphasized our honor code, including an explicit exam question on which the students had to attest that they had not given or received unauthorized aid </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4FEEB38-7BB8-7E44-B55D-F45B09B9447C}"/>
                  </a:ext>
                </a:extLst>
              </p14:cNvPr>
              <p14:cNvContentPartPr/>
              <p14:nvPr/>
            </p14:nvContentPartPr>
            <p14:xfrm>
              <a:off x="8549280" y="3708000"/>
              <a:ext cx="209520" cy="3066480"/>
            </p14:xfrm>
          </p:contentPart>
        </mc:Choice>
        <mc:Fallback xmlns="">
          <p:pic>
            <p:nvPicPr>
              <p:cNvPr id="2" name="Ink 1">
                <a:extLst>
                  <a:ext uri="{FF2B5EF4-FFF2-40B4-BE49-F238E27FC236}">
                    <a16:creationId xmlns:a16="http://schemas.microsoft.com/office/drawing/2014/main" id="{34FEEB38-7BB8-7E44-B55D-F45B09B9447C}"/>
                  </a:ext>
                </a:extLst>
              </p:cNvPr>
              <p:cNvPicPr/>
              <p:nvPr/>
            </p:nvPicPr>
            <p:blipFill>
              <a:blip r:embed="rId4"/>
              <a:stretch>
                <a:fillRect/>
              </a:stretch>
            </p:blipFill>
            <p:spPr>
              <a:xfrm>
                <a:off x="8539920" y="3698640"/>
                <a:ext cx="235080" cy="3092040"/>
              </a:xfrm>
              <a:prstGeom prst="rect">
                <a:avLst/>
              </a:prstGeom>
            </p:spPr>
          </p:pic>
        </mc:Fallback>
      </mc:AlternateContent>
    </p:spTree>
    <p:extLst>
      <p:ext uri="{BB962C8B-B14F-4D97-AF65-F5344CB8AC3E}">
        <p14:creationId xmlns:p14="http://schemas.microsoft.com/office/powerpoint/2010/main" val="312180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0313BD-42C8-C146-9621-BDB35AFB7995}"/>
              </a:ext>
            </a:extLst>
          </p:cNvPr>
          <p:cNvPicPr>
            <a:picLocks noChangeAspect="1"/>
          </p:cNvPicPr>
          <p:nvPr/>
        </p:nvPicPr>
        <p:blipFill>
          <a:blip r:embed="rId2"/>
          <a:stretch>
            <a:fillRect/>
          </a:stretch>
        </p:blipFill>
        <p:spPr>
          <a:xfrm>
            <a:off x="7021414" y="0"/>
            <a:ext cx="2122586" cy="781538"/>
          </a:xfrm>
          <a:prstGeom prst="rect">
            <a:avLst/>
          </a:prstGeom>
        </p:spPr>
      </p:pic>
      <p:sp>
        <p:nvSpPr>
          <p:cNvPr id="2" name="Title 1">
            <a:extLst>
              <a:ext uri="{FF2B5EF4-FFF2-40B4-BE49-F238E27FC236}">
                <a16:creationId xmlns:a16="http://schemas.microsoft.com/office/drawing/2014/main" id="{395CCFC8-A886-9949-BEFD-03BEA88AB94B}"/>
              </a:ext>
            </a:extLst>
          </p:cNvPr>
          <p:cNvSpPr>
            <a:spLocks noGrp="1"/>
          </p:cNvSpPr>
          <p:nvPr>
            <p:ph type="title"/>
          </p:nvPr>
        </p:nvSpPr>
        <p:spPr>
          <a:xfrm>
            <a:off x="3821" y="21249"/>
            <a:ext cx="7017593" cy="760289"/>
          </a:xfrm>
        </p:spPr>
        <p:txBody>
          <a:bodyPr>
            <a:normAutofit/>
          </a:bodyPr>
          <a:lstStyle/>
          <a:p>
            <a:r>
              <a:rPr lang="en-US" sz="3200" u="sng" dirty="0"/>
              <a:t>Best Practices? Brainstorm, then Discuss</a:t>
            </a:r>
          </a:p>
        </p:txBody>
      </p:sp>
      <p:sp>
        <p:nvSpPr>
          <p:cNvPr id="3" name="Content Placeholder 2">
            <a:extLst>
              <a:ext uri="{FF2B5EF4-FFF2-40B4-BE49-F238E27FC236}">
                <a16:creationId xmlns:a16="http://schemas.microsoft.com/office/drawing/2014/main" id="{4ABCF08B-E556-C143-9C5B-5CC38034F156}"/>
              </a:ext>
            </a:extLst>
          </p:cNvPr>
          <p:cNvSpPr>
            <a:spLocks noGrp="1"/>
          </p:cNvSpPr>
          <p:nvPr>
            <p:ph idx="1"/>
          </p:nvPr>
        </p:nvSpPr>
        <p:spPr>
          <a:xfrm>
            <a:off x="196007" y="815243"/>
            <a:ext cx="5524855" cy="5827834"/>
          </a:xfrm>
        </p:spPr>
        <p:txBody>
          <a:bodyPr>
            <a:normAutofit/>
          </a:bodyPr>
          <a:lstStyle/>
          <a:p>
            <a:pPr>
              <a:spcBef>
                <a:spcPts val="1200"/>
              </a:spcBef>
            </a:pPr>
            <a:r>
              <a:rPr lang="en-US" sz="1800" dirty="0"/>
              <a:t>Webcam-based monitoring</a:t>
            </a:r>
          </a:p>
          <a:p>
            <a:pPr>
              <a:spcBef>
                <a:spcPts val="1200"/>
              </a:spcBef>
            </a:pPr>
            <a:r>
              <a:rPr lang="en-US" sz="1800" dirty="0"/>
              <a:t>Open-book / open-note design</a:t>
            </a:r>
          </a:p>
          <a:p>
            <a:pPr>
              <a:spcBef>
                <a:spcPts val="1200"/>
              </a:spcBef>
            </a:pPr>
            <a:r>
              <a:rPr lang="en-US" sz="1800" dirty="0"/>
              <a:t>Randomized and unique numbers for each student</a:t>
            </a:r>
          </a:p>
          <a:p>
            <a:pPr>
              <a:spcBef>
                <a:spcPts val="1200"/>
              </a:spcBef>
            </a:pPr>
            <a:r>
              <a:rPr lang="en-US" sz="1800" dirty="0"/>
              <a:t>Time limits </a:t>
            </a:r>
          </a:p>
          <a:p>
            <a:pPr>
              <a:spcBef>
                <a:spcPts val="1200"/>
              </a:spcBef>
            </a:pPr>
            <a:r>
              <a:rPr lang="en-US" sz="1800" dirty="0"/>
              <a:t>Replace exams with more and shorter quizzes</a:t>
            </a:r>
          </a:p>
          <a:p>
            <a:pPr>
              <a:spcBef>
                <a:spcPts val="1200"/>
              </a:spcBef>
            </a:pPr>
            <a:r>
              <a:rPr lang="en-US" sz="1800" dirty="0"/>
              <a:t>Include some show-your-work questions</a:t>
            </a:r>
          </a:p>
          <a:p>
            <a:pPr>
              <a:spcBef>
                <a:spcPts val="1200"/>
              </a:spcBef>
            </a:pPr>
            <a:r>
              <a:rPr lang="en-US" sz="1800" dirty="0"/>
              <a:t>Explicit honor code attestation on exam</a:t>
            </a:r>
          </a:p>
          <a:p>
            <a:pPr>
              <a:spcBef>
                <a:spcPts val="1200"/>
              </a:spcBef>
            </a:pPr>
            <a:r>
              <a:rPr lang="en-US" sz="1800" dirty="0"/>
              <a:t>Monitoring of Chegg et al in real time</a:t>
            </a:r>
          </a:p>
          <a:p>
            <a:pPr>
              <a:spcBef>
                <a:spcPts val="1200"/>
              </a:spcBef>
            </a:pPr>
            <a:r>
              <a:rPr lang="en-US" sz="1800" dirty="0"/>
              <a:t>Preventive communication</a:t>
            </a:r>
          </a:p>
          <a:p>
            <a:pPr lvl="1">
              <a:spcBef>
                <a:spcPts val="1200"/>
              </a:spcBef>
            </a:pPr>
            <a:r>
              <a:rPr lang="en-US" sz="1400" dirty="0"/>
              <a:t>Stories about students caught using Chegg</a:t>
            </a:r>
          </a:p>
          <a:p>
            <a:pPr lvl="1">
              <a:spcBef>
                <a:spcPts val="1200"/>
              </a:spcBef>
            </a:pPr>
            <a:r>
              <a:rPr lang="en-US" sz="1400" dirty="0"/>
              <a:t>Telling students about efforts being taken to protect the hard work of overwhelming majority who are being honest</a:t>
            </a:r>
          </a:p>
          <a:p>
            <a:r>
              <a:rPr lang="en-US" sz="1800" dirty="0"/>
              <a:t> </a:t>
            </a:r>
          </a:p>
          <a:p>
            <a:r>
              <a:rPr lang="en-US" sz="1800" dirty="0"/>
              <a:t> </a:t>
            </a:r>
          </a:p>
          <a:p>
            <a:r>
              <a:rPr lang="en-US" sz="1800" dirty="0"/>
              <a:t>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AF9D5E6-3BB8-F84C-A1D3-C4011E0C4D70}"/>
                  </a:ext>
                </a:extLst>
              </p14:cNvPr>
              <p14:cNvContentPartPr/>
              <p14:nvPr/>
            </p14:nvContentPartPr>
            <p14:xfrm>
              <a:off x="133920" y="6840"/>
              <a:ext cx="8862840" cy="6660360"/>
            </p14:xfrm>
          </p:contentPart>
        </mc:Choice>
        <mc:Fallback xmlns="">
          <p:pic>
            <p:nvPicPr>
              <p:cNvPr id="5" name="Ink 4">
                <a:extLst>
                  <a:ext uri="{FF2B5EF4-FFF2-40B4-BE49-F238E27FC236}">
                    <a16:creationId xmlns:a16="http://schemas.microsoft.com/office/drawing/2014/main" id="{AAF9D5E6-3BB8-F84C-A1D3-C4011E0C4D70}"/>
                  </a:ext>
                </a:extLst>
              </p:cNvPr>
              <p:cNvPicPr/>
              <p:nvPr/>
            </p:nvPicPr>
            <p:blipFill>
              <a:blip r:embed="rId4"/>
              <a:stretch>
                <a:fillRect/>
              </a:stretch>
            </p:blipFill>
            <p:spPr>
              <a:xfrm>
                <a:off x="117720" y="-9360"/>
                <a:ext cx="8895240" cy="6692760"/>
              </a:xfrm>
              <a:prstGeom prst="rect">
                <a:avLst/>
              </a:prstGeom>
            </p:spPr>
          </p:pic>
        </mc:Fallback>
      </mc:AlternateContent>
    </p:spTree>
    <p:extLst>
      <p:ext uri="{BB962C8B-B14F-4D97-AF65-F5344CB8AC3E}">
        <p14:creationId xmlns:p14="http://schemas.microsoft.com/office/powerpoint/2010/main" val="2326503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TotalTime>
  <Words>661</Words>
  <Application>Microsoft Macintosh PowerPoint</Application>
  <PresentationFormat>On-screen Show (4:3)</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Lessons from the COVID-19 online teaching and learning experiences</vt:lpstr>
      <vt:lpstr>PowerPoint Presentation</vt:lpstr>
      <vt:lpstr>Chegg and its ilk</vt:lpstr>
      <vt:lpstr>PowerPoint Presentation</vt:lpstr>
      <vt:lpstr>Best Practices? Brainstorm, then Discuss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COVID-19 online teaching and learning experiences</dc:title>
  <dc:creator>M. Shane Hutson</dc:creator>
  <cp:lastModifiedBy>M. Shane Hutson</cp:lastModifiedBy>
  <cp:revision>13</cp:revision>
  <dcterms:created xsi:type="dcterms:W3CDTF">2020-06-19T02:24:38Z</dcterms:created>
  <dcterms:modified xsi:type="dcterms:W3CDTF">2020-06-19T19:06:05Z</dcterms:modified>
</cp:coreProperties>
</file>