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6E0EF-9DF2-469E-B766-5AD5A8BDB10C}" type="datetimeFigureOut">
              <a:rPr lang="en-US" smtClean="0"/>
              <a:pPr/>
              <a:t>9/28/2012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8E568-2660-4DC9-8465-9DD0C007B8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Proud of what you do – shows in your actions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8E568-2660-4DC9-8465-9DD0C007B80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F71D-27BD-48D7-BA3B-21B667838A10}" type="datetimeFigureOut">
              <a:rPr lang="en-US" smtClean="0"/>
              <a:pPr/>
              <a:t>9/28/2012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FD110E-96FA-45AA-9338-4BB210CF2F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F71D-27BD-48D7-BA3B-21B667838A10}" type="datetimeFigureOut">
              <a:rPr lang="en-US" smtClean="0"/>
              <a:pPr/>
              <a:t>9/28/2012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110E-96FA-45AA-9338-4BB210CF2F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F71D-27BD-48D7-BA3B-21B667838A10}" type="datetimeFigureOut">
              <a:rPr lang="en-US" smtClean="0"/>
              <a:pPr/>
              <a:t>9/28/2012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110E-96FA-45AA-9338-4BB210CF2F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41F71D-27BD-48D7-BA3B-21B667838A10}" type="datetimeFigureOut">
              <a:rPr lang="en-US" smtClean="0"/>
              <a:pPr/>
              <a:t>9/28/2012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3FD110E-96FA-45AA-9338-4BB210CF2F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F71D-27BD-48D7-BA3B-21B667838A10}" type="datetimeFigureOut">
              <a:rPr lang="en-US" smtClean="0"/>
              <a:pPr/>
              <a:t>9/28/2012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110E-96FA-45AA-9338-4BB210CF2F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F71D-27BD-48D7-BA3B-21B667838A10}" type="datetimeFigureOut">
              <a:rPr lang="en-US" smtClean="0"/>
              <a:pPr/>
              <a:t>9/28/2012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110E-96FA-45AA-9338-4BB210CF2F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110E-96FA-45AA-9338-4BB210CF2F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F71D-27BD-48D7-BA3B-21B667838A10}" type="datetimeFigureOut">
              <a:rPr lang="en-US" smtClean="0"/>
              <a:pPr/>
              <a:t>9/28/2012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F71D-27BD-48D7-BA3B-21B667838A10}" type="datetimeFigureOut">
              <a:rPr lang="en-US" smtClean="0"/>
              <a:pPr/>
              <a:t>9/28/2012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110E-96FA-45AA-9338-4BB210CF2F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F71D-27BD-48D7-BA3B-21B667838A10}" type="datetimeFigureOut">
              <a:rPr lang="en-US" smtClean="0"/>
              <a:pPr/>
              <a:t>9/28/2012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110E-96FA-45AA-9338-4BB210CF2F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41F71D-27BD-48D7-BA3B-21B667838A10}" type="datetimeFigureOut">
              <a:rPr lang="en-US" smtClean="0"/>
              <a:pPr/>
              <a:t>9/28/2012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FD110E-96FA-45AA-9338-4BB210CF2F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F71D-27BD-48D7-BA3B-21B667838A10}" type="datetimeFigureOut">
              <a:rPr lang="en-US" smtClean="0"/>
              <a:pPr/>
              <a:t>9/28/2012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FD110E-96FA-45AA-9338-4BB210CF2F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D41F71D-27BD-48D7-BA3B-21B667838A10}" type="datetimeFigureOut">
              <a:rPr lang="en-US" smtClean="0"/>
              <a:pPr/>
              <a:t>9/28/2012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3FD110E-96FA-45AA-9338-4BB210CF2F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590800"/>
            <a:ext cx="8305800" cy="1447800"/>
          </a:xfrm>
        </p:spPr>
        <p:txBody>
          <a:bodyPr/>
          <a:lstStyle/>
          <a:p>
            <a:r>
              <a:rPr lang="en-US" sz="3600" b="1" dirty="0" smtClean="0"/>
              <a:t>AAPT &amp; You – A Winning Combination!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4864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Elaine Gwinn</a:t>
            </a:r>
          </a:p>
          <a:p>
            <a:r>
              <a:rPr lang="en-US" dirty="0" smtClean="0"/>
              <a:t>Shenandoah High School</a:t>
            </a:r>
          </a:p>
          <a:p>
            <a:r>
              <a:rPr lang="en-US" dirty="0" smtClean="0"/>
              <a:t>Middletown, IN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286064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76600"/>
            <a:ext cx="232499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06500"/>
            <a:ext cx="3429000" cy="23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7735" y="3276601"/>
            <a:ext cx="20797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914400"/>
            <a:ext cx="1066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Join at AAPT.org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953000"/>
          </a:xfrm>
        </p:spPr>
        <p:txBody>
          <a:bodyPr/>
          <a:lstStyle/>
          <a:p>
            <a:r>
              <a:rPr lang="en-US" sz="1800" dirty="0" smtClean="0"/>
              <a:t>Professional Journals</a:t>
            </a:r>
          </a:p>
          <a:p>
            <a:pPr lvl="1"/>
            <a:r>
              <a:rPr lang="en-US" sz="1800" dirty="0" smtClean="0"/>
              <a:t>The Physics Teacher </a:t>
            </a:r>
          </a:p>
          <a:p>
            <a:pPr lvl="1"/>
            <a:r>
              <a:rPr lang="en-US" sz="1800" dirty="0" smtClean="0"/>
              <a:t>The American Journal of Physics</a:t>
            </a:r>
          </a:p>
          <a:p>
            <a:pPr lvl="1"/>
            <a:r>
              <a:rPr lang="en-US" sz="1800" dirty="0" smtClean="0"/>
              <a:t>Physics Today</a:t>
            </a:r>
          </a:p>
          <a:p>
            <a:r>
              <a:rPr lang="en-US" sz="1800" dirty="0" smtClean="0"/>
              <a:t>Online journals access</a:t>
            </a:r>
          </a:p>
          <a:p>
            <a:r>
              <a:rPr lang="en-US" sz="1800" dirty="0" smtClean="0"/>
              <a:t>ComPADRE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/>
          <a:lstStyle/>
          <a:p>
            <a:r>
              <a:rPr lang="en-US" dirty="0" smtClean="0"/>
              <a:t>Leading  in Knowledge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066800"/>
            <a:ext cx="2743200" cy="206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352800"/>
            <a:ext cx="4561226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www.aapt.org/Store/images/catalog/thumbs/amusepark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352800"/>
            <a:ext cx="1295400" cy="1677081"/>
          </a:xfrm>
          <a:prstGeom prst="rect">
            <a:avLst/>
          </a:prstGeom>
          <a:noFill/>
        </p:spPr>
      </p:pic>
      <p:pic>
        <p:nvPicPr>
          <p:cNvPr id="6148" name="Picture 4" descr="http://www.aapt.org/Store/images/catalog/thumbs/whyphysic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4362450"/>
            <a:ext cx="1447800" cy="180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Winning with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3505200" cy="32766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eMentoring </a:t>
            </a:r>
          </a:p>
          <a:p>
            <a:r>
              <a:rPr lang="en-US" sz="1600" dirty="0" smtClean="0"/>
              <a:t>Email Discussion Lists</a:t>
            </a:r>
          </a:p>
          <a:p>
            <a:r>
              <a:rPr lang="en-US" sz="1600" dirty="0" smtClean="0"/>
              <a:t>Career Center</a:t>
            </a:r>
          </a:p>
          <a:p>
            <a:r>
              <a:rPr lang="en-US" sz="1600" dirty="0" smtClean="0"/>
              <a:t>Physics Store Discounts</a:t>
            </a:r>
          </a:p>
          <a:p>
            <a:r>
              <a:rPr lang="en-US" sz="1600" dirty="0" smtClean="0"/>
              <a:t>Nationally recognized programs</a:t>
            </a:r>
          </a:p>
          <a:p>
            <a:pPr lvl="1"/>
            <a:r>
              <a:rPr lang="en-US" sz="1600" b="1" dirty="0" smtClean="0"/>
              <a:t>PTRA</a:t>
            </a:r>
          </a:p>
          <a:p>
            <a:pPr lvl="1"/>
            <a:r>
              <a:rPr lang="en-US" sz="1600" b="1" dirty="0" smtClean="0"/>
              <a:t>PhysTEC</a:t>
            </a:r>
          </a:p>
          <a:p>
            <a:pPr lvl="1"/>
            <a:r>
              <a:rPr lang="en-US" sz="1600" b="1" dirty="0" smtClean="0"/>
              <a:t>Powerful Ideas In Physical Science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57200"/>
            <a:ext cx="235279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343400"/>
            <a:ext cx="317575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Users\Gwinn\Pictures\ib\20110910143545\IMAG02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143000"/>
            <a:ext cx="1868394" cy="3124200"/>
          </a:xfrm>
          <a:prstGeom prst="rect">
            <a:avLst/>
          </a:prstGeom>
          <a:noFill/>
        </p:spPr>
      </p:pic>
      <p:pic>
        <p:nvPicPr>
          <p:cNvPr id="4098" name="Picture 2" descr="http://www.aapt.org/Store/images/DDD_tumbler_bl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450080"/>
            <a:ext cx="1143000" cy="2057400"/>
          </a:xfrm>
          <a:prstGeom prst="rect">
            <a:avLst/>
          </a:prstGeom>
          <a:noFill/>
        </p:spPr>
      </p:pic>
      <p:pic>
        <p:nvPicPr>
          <p:cNvPr id="5" name="Picture 4" descr="http://www.ptec.org/conferences/2012/images/Women%20at%20conf%20retouched%20for%20we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114800"/>
            <a:ext cx="3048000" cy="20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Successful in Leadership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066800"/>
            <a:ext cx="4745736" cy="4572000"/>
          </a:xfrm>
        </p:spPr>
        <p:txBody>
          <a:bodyPr/>
          <a:lstStyle/>
          <a:p>
            <a:r>
              <a:rPr lang="en-US" sz="1800" dirty="0" smtClean="0"/>
              <a:t>National Committees/Advisory Boards</a:t>
            </a:r>
          </a:p>
          <a:p>
            <a:r>
              <a:rPr lang="en-US" sz="1800" dirty="0" smtClean="0"/>
              <a:t>PER Topical Group</a:t>
            </a:r>
          </a:p>
          <a:p>
            <a:r>
              <a:rPr lang="en-US" sz="1800" dirty="0" smtClean="0"/>
              <a:t>Committee Members</a:t>
            </a:r>
          </a:p>
          <a:p>
            <a:r>
              <a:rPr lang="en-US" sz="1800" dirty="0" smtClean="0"/>
              <a:t>Student Opportunities</a:t>
            </a:r>
          </a:p>
          <a:p>
            <a:endParaRPr lang="en-US" dirty="0"/>
          </a:p>
        </p:txBody>
      </p:sp>
      <p:pic>
        <p:nvPicPr>
          <p:cNvPr id="3076" name="Picture 4" descr="http://www.aapt.org/photodirectory/C-Kelso_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2857500" cy="3810000"/>
          </a:xfrm>
          <a:prstGeom prst="rect">
            <a:avLst/>
          </a:prstGeom>
          <a:noFill/>
        </p:spPr>
      </p:pic>
      <p:pic>
        <p:nvPicPr>
          <p:cNvPr id="2050" name="Picture 2" descr="C:\Users\Gwinn\Pictures\2010-07-20 001\IMG_56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886200"/>
            <a:ext cx="1961388" cy="1981200"/>
          </a:xfrm>
          <a:prstGeom prst="rect">
            <a:avLst/>
          </a:prstGeom>
          <a:noFill/>
        </p:spPr>
      </p:pic>
      <p:pic>
        <p:nvPicPr>
          <p:cNvPr id="2054" name="Picture 6" descr="U.S. Physics Te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334000"/>
            <a:ext cx="1181100" cy="73342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799" y="4385096"/>
            <a:ext cx="3476087" cy="214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2667000"/>
            <a:ext cx="2781300" cy="166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219200"/>
          </a:xfrm>
        </p:spPr>
        <p:txBody>
          <a:bodyPr/>
          <a:lstStyle/>
          <a:p>
            <a:r>
              <a:rPr lang="en-US" dirty="0" smtClean="0"/>
              <a:t>Unbeatable Personalities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295400"/>
            <a:ext cx="4059936" cy="4724400"/>
          </a:xfrm>
        </p:spPr>
        <p:txBody>
          <a:bodyPr/>
          <a:lstStyle/>
          <a:p>
            <a:r>
              <a:rPr lang="en-US" dirty="0" smtClean="0"/>
              <a:t>AAPT National Meetings</a:t>
            </a:r>
          </a:p>
          <a:p>
            <a:r>
              <a:rPr lang="en-US" dirty="0" smtClean="0"/>
              <a:t>State AAPT Meetings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90800"/>
            <a:ext cx="31242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Gwinn\Pictures\Import\IMAG01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419600"/>
            <a:ext cx="3440242" cy="20574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886200"/>
            <a:ext cx="1981200" cy="238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752975"/>
            <a:ext cx="2133600" cy="182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2667000"/>
            <a:ext cx="2209800" cy="147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Gwinn\Pictures\2010-07-31 001\IMG_55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0"/>
            <a:ext cx="302895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1219200"/>
          </a:xfrm>
        </p:spPr>
        <p:txBody>
          <a:bodyPr/>
          <a:lstStyle/>
          <a:p>
            <a:r>
              <a:rPr lang="en-US" dirty="0" smtClean="0"/>
              <a:t>Champions for Physics</a:t>
            </a:r>
            <a:endParaRPr lang="en-US" dirty="0"/>
          </a:p>
        </p:txBody>
      </p:sp>
      <p:pic>
        <p:nvPicPr>
          <p:cNvPr id="11" name="Picture 2" descr="C:\Users\Gwinn\Pictures\ib\20110910143545\IMAG01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191000"/>
            <a:ext cx="3952708" cy="23622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3362325" cy="224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0802" y="4114800"/>
            <a:ext cx="3899373" cy="243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4432" y="381001"/>
            <a:ext cx="332809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2438400"/>
            <a:ext cx="287809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4218</TotalTime>
  <Words>95</Words>
  <Application>Microsoft Office PowerPoint</Application>
  <PresentationFormat>On-screen Show (4:3)</PresentationFormat>
  <Paragraphs>32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Paper</vt:lpstr>
      <vt:lpstr>AAPT &amp; You – A Winning Combination! </vt:lpstr>
      <vt:lpstr>Leading  in Knowledge</vt:lpstr>
      <vt:lpstr>Winning with Resources</vt:lpstr>
      <vt:lpstr>Successful in Leadership</vt:lpstr>
      <vt:lpstr>Unbeatable Personalities</vt:lpstr>
      <vt:lpstr>Champions for Physics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AAPT &amp; The Benefits To You</dc:title>
  <dc:creator>Gwinn</dc:creator>
  <cp:lastModifiedBy>mgardner</cp:lastModifiedBy>
  <cp:revision>147</cp:revision>
  <dcterms:created xsi:type="dcterms:W3CDTF">2012-03-05T23:22:18Z</dcterms:created>
  <dcterms:modified xsi:type="dcterms:W3CDTF">2012-09-28T12:22:06Z</dcterms:modified>
</cp:coreProperties>
</file>