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5" d="100"/>
          <a:sy n="95" d="100"/>
        </p:scale>
        <p:origin x="-976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90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Name, Event, Date</a:t>
            </a:r>
            <a:endParaRPr lang="en-US" dirty="0"/>
          </a:p>
        </p:txBody>
      </p:sp>
      <p:pic>
        <p:nvPicPr>
          <p:cNvPr id="8" name="Picture 7" descr="nsf_trans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21" y="6329802"/>
            <a:ext cx="336335" cy="329956"/>
          </a:xfrm>
          <a:prstGeom prst="rect">
            <a:avLst/>
          </a:prstGeom>
        </p:spPr>
      </p:pic>
      <p:pic>
        <p:nvPicPr>
          <p:cNvPr id="10" name="Picture 9" descr="RGB_Color-Seal_Green-Mark_SC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332552"/>
            <a:ext cx="1911164" cy="324456"/>
          </a:xfrm>
          <a:prstGeom prst="rect">
            <a:avLst/>
          </a:prstGeom>
        </p:spPr>
      </p:pic>
      <p:pic>
        <p:nvPicPr>
          <p:cNvPr id="7" name="Picture 6" descr="qnet-only-log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180" y="6182360"/>
            <a:ext cx="1124712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13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426-12D4-6C47-B2B9-A2B5C9CB4610}" type="datetimeFigureOut">
              <a:rPr lang="en-US" smtClean="0"/>
              <a:t>6/24/15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D19B1-6118-7041-9A72-49393C21F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D03FE-2B2B-44B3-B9CD-B099FDCA9B04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1246F-88C8-4440-8C58-D67269171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913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3455A-065E-4226-91DF-5A56226D51CF}" type="datetime1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5B71C-D6B3-4696-8A10-C4D62CC27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426-12D4-6C47-B2B9-A2B5C9CB4610}" type="datetimeFigureOut">
              <a:rPr lang="en-US" smtClean="0"/>
              <a:t>6/24/15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D19B1-6118-7041-9A72-49393C21FD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4188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90"/>
          </a:solidFill>
          <a:latin typeface="Arial"/>
          <a:ea typeface="+mn-ea"/>
          <a:cs typeface="Arial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9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9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9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9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306physics/home" TargetMode="External"/><Relationship Id="rId4" Type="http://schemas.openxmlformats.org/officeDocument/2006/relationships/hyperlink" Target="http://www18.i2u2.org/elab/cms/home/project.jsp" TargetMode="External"/><Relationship Id="rId5" Type="http://schemas.openxmlformats.org/officeDocument/2006/relationships/hyperlink" Target="http://cms.physicsmasterclasses.org/cms.html" TargetMode="External"/><Relationship Id="rId6" Type="http://schemas.openxmlformats.org/officeDocument/2006/relationships/hyperlink" Target="http://atlas.physicsmasterclasses.org/en/index.htm" TargetMode="External"/><Relationship Id="rId7" Type="http://schemas.openxmlformats.org/officeDocument/2006/relationships/hyperlink" Target="https://quarknet.i2u2.org/data-portfolio/activity/calculate-z-mass" TargetMode="External"/><Relationship Id="rId8" Type="http://schemas.openxmlformats.org/officeDocument/2006/relationships/hyperlink" Target="https://quarknet.i2u2.org/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mrfetsko@henrico.k12.va.u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gif"/><Relationship Id="rId3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quarknet.i2u2.org/data-portfolio/activity/calculate-z-mas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Teaching Particle Physics with LHC Data in AP Physics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</a:t>
            </a:r>
            <a:r>
              <a:rPr lang="en-US" dirty="0" err="1"/>
              <a:t>Fetsko</a:t>
            </a:r>
            <a:endParaRPr lang="en-US" dirty="0"/>
          </a:p>
          <a:p>
            <a:pPr>
              <a:defRPr/>
            </a:pPr>
            <a:r>
              <a:rPr lang="en-US" dirty="0"/>
              <a:t>Mills E. Godwin High School</a:t>
            </a:r>
          </a:p>
          <a:p>
            <a:pPr>
              <a:defRPr/>
            </a:pPr>
            <a:r>
              <a:rPr lang="en-US" dirty="0"/>
              <a:t>Henrico, VA</a:t>
            </a:r>
          </a:p>
          <a:p>
            <a:endParaRPr lang="en-US" dirty="0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04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45716"/>
            <a:ext cx="8229600" cy="1431758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Information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577474"/>
            <a:ext cx="8579853" cy="505192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E-mail Address:</a:t>
            </a:r>
          </a:p>
          <a:p>
            <a:pPr lvl="1"/>
            <a:r>
              <a:rPr lang="en-US" b="1" dirty="0" smtClean="0">
                <a:hlinkClick r:id="rId2"/>
              </a:rPr>
              <a:t>mrfetsko@henrico.k12.va.us</a:t>
            </a:r>
            <a:endParaRPr lang="en-US" b="1" dirty="0" smtClean="0"/>
          </a:p>
          <a:p>
            <a:r>
              <a:rPr lang="en-US" dirty="0" smtClean="0"/>
              <a:t>Wiki Site </a:t>
            </a:r>
          </a:p>
          <a:p>
            <a:pPr lvl="1"/>
            <a:r>
              <a:rPr lang="en-US" b="1" dirty="0">
                <a:hlinkClick r:id="rId3"/>
              </a:rPr>
              <a:t>https://</a:t>
            </a:r>
            <a:r>
              <a:rPr lang="en-US" b="1" dirty="0" smtClean="0">
                <a:hlinkClick r:id="rId3"/>
              </a:rPr>
              <a:t>sites.google.com/site/306physics/home</a:t>
            </a:r>
            <a:endParaRPr lang="en-US" b="1" dirty="0" smtClean="0"/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 e-Lab 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http://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4"/>
              </a:rPr>
              <a:t>www.i2u2.org/elab/cms/home/project.jsp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CMS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Masterclass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http://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5"/>
              </a:rPr>
              <a:t>cms.physicsmasterclasses.org/cms.html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ATLAS 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Masterclass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lvl="1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http://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6"/>
              </a:rPr>
              <a:t>atlas.physicsmasterclasses.org/en/index.htm</a:t>
            </a:r>
            <a:endParaRPr lang="en-US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Mass </a:t>
            </a:r>
            <a:r>
              <a:rPr lang="en-US" dirty="0" err="1" smtClean="0"/>
              <a:t>Calc</a:t>
            </a:r>
            <a:r>
              <a:rPr lang="en-US" dirty="0" smtClean="0"/>
              <a:t>: Z Exercise </a:t>
            </a:r>
          </a:p>
          <a:p>
            <a:r>
              <a:rPr lang="en-US" sz="2900" b="1" dirty="0"/>
              <a:t>	</a:t>
            </a:r>
            <a:r>
              <a:rPr lang="en-US" sz="2900" b="1" dirty="0">
                <a:hlinkClick r:id="rId7"/>
              </a:rPr>
              <a:t>https://quarknet.i2u2.org/data-portfolio/activity/calculate-z-</a:t>
            </a:r>
            <a:r>
              <a:rPr lang="en-US" sz="2900" b="1" dirty="0" smtClean="0">
                <a:hlinkClick r:id="rId7"/>
              </a:rPr>
              <a:t>mass</a:t>
            </a:r>
            <a:r>
              <a:rPr lang="en-US" sz="2900" b="1" dirty="0" smtClean="0"/>
              <a:t>  </a:t>
            </a:r>
            <a:endParaRPr lang="en-US" sz="2900" b="1" dirty="0"/>
          </a:p>
          <a:p>
            <a:r>
              <a:rPr lang="en-US" dirty="0" err="1" smtClean="0"/>
              <a:t>QuarkNet</a:t>
            </a:r>
            <a:endParaRPr lang="en-US" dirty="0" smtClean="0"/>
          </a:p>
          <a:p>
            <a:pPr lvl="1"/>
            <a:r>
              <a:rPr lang="en-US" b="1" dirty="0">
                <a:hlinkClick r:id="rId8"/>
              </a:rPr>
              <a:t>https://quarknet.i2u2.org</a:t>
            </a:r>
            <a:r>
              <a:rPr lang="en-US" b="1" dirty="0" smtClean="0">
                <a:hlinkClick r:id="rId8"/>
              </a:rPr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402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                 </a:t>
            </a:r>
            <a:r>
              <a:rPr lang="en-US" sz="3200" dirty="0" smtClean="0"/>
              <a:t>AP </a:t>
            </a:r>
            <a:r>
              <a:rPr lang="en-US" sz="3200" dirty="0" smtClean="0"/>
              <a:t>Physics 1 &amp; 2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6" y="1575179"/>
            <a:ext cx="4488156" cy="3581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683514"/>
            <a:ext cx="4495800" cy="317448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2438399" y="3200522"/>
            <a:ext cx="917653" cy="330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1589964" y="3962400"/>
            <a:ext cx="699289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876800" y="3631178"/>
            <a:ext cx="3810000" cy="5979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9644" y="5270757"/>
            <a:ext cx="3200400" cy="138499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Particle Physics in the AP Physics Framework</a:t>
            </a:r>
            <a:endParaRPr lang="en-US" sz="2800" dirty="0"/>
          </a:p>
        </p:txBody>
      </p:sp>
      <p:pic>
        <p:nvPicPr>
          <p:cNvPr id="1026" name="Picture 2" descr="http://web.mit.edu/lns/research/images/particl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012" y="1600200"/>
            <a:ext cx="2601063" cy="1950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6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3183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Bubble Chambers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725303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AP1:  Conservation of Momentum, Energy &amp; Charge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76055" y="1758286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AP2:  Magnetism, Mass-Energy Equivalence </a:t>
            </a:r>
            <a:endParaRPr lang="en-US" dirty="0"/>
          </a:p>
        </p:txBody>
      </p:sp>
      <p:pic>
        <p:nvPicPr>
          <p:cNvPr id="1026" name="Picture 2" descr="http://i.stack.imgur.com/nnri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12" y="2562703"/>
            <a:ext cx="2763887" cy="38141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eachers.web.cern.ch/teachers/archiv/HST2001/bubblechambers/Bubble-chamber4-5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08" y="2562704"/>
            <a:ext cx="3894584" cy="3814165"/>
          </a:xfrm>
          <a:prstGeom prst="rect">
            <a:avLst/>
          </a:prstGeom>
          <a:noFill/>
          <a:ln w="254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781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4104"/>
            <a:ext cx="8229600" cy="1256632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Particle Adventure Concept Maps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77" y="137269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" y="4122550"/>
            <a:ext cx="3593503" cy="2695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28989" y="1947406"/>
            <a:ext cx="3387243" cy="2540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60" y="4141152"/>
            <a:ext cx="3475978" cy="26069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upload.wikimedia.org/wikipedia/commons/thumb/0/00/Standard_Model_of_Elementary_Particles.svg/2000px-Standard_Model_of_Elementary_Particle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012" y="1828800"/>
            <a:ext cx="2678665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176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052"/>
            <a:ext cx="8229600" cy="1453147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Z Boson Mass Exercise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789" y="1513305"/>
            <a:ext cx="8783053" cy="807453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2"/>
              </a:rPr>
              <a:t>https://quarknet.i2u2.org/data-portfolio/activity/calculate-z-</a:t>
            </a:r>
            <a:r>
              <a:rPr lang="en-US" sz="2400" dirty="0" smtClean="0">
                <a:hlinkClick r:id="rId2"/>
              </a:rPr>
              <a:t>mass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0"/>
            <a:ext cx="5134572" cy="433363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2308" y="2874210"/>
            <a:ext cx="3404492" cy="319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9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569"/>
            <a:ext cx="8229600" cy="1600200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E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= p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 + m</a:t>
            </a:r>
            <a:r>
              <a:rPr lang="en-US" sz="3200" baseline="30000" dirty="0" smtClean="0"/>
              <a:t>2</a:t>
            </a:r>
            <a:endParaRPr lang="en-US" sz="3200" baseline="30000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052" y="2471417"/>
            <a:ext cx="1953826" cy="1475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1518440"/>
            <a:ext cx="7467599" cy="8309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Vector addition, momentum and energy conservation &amp; histograms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548" y="4107044"/>
            <a:ext cx="7150386" cy="2642027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8" y="2471417"/>
            <a:ext cx="2011932" cy="14739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175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316"/>
            <a:ext cx="8229600" cy="1043322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r" eaLnBrk="1" hangingPunct="1">
              <a:defRPr/>
            </a:pP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Masterclass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MS PGothic" pitchFamily="34" charset="-128"/>
              </a:rPr>
              <a:t> in the Classroom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6" y="1600200"/>
            <a:ext cx="4470400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467100"/>
            <a:ext cx="45212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36516" y="5019934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Analysis completed in classroom with a videoconference done afterschool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777096" y="174882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Medford HS Students (MA)</a:t>
            </a:r>
          </a:p>
          <a:p>
            <a:pPr algn="ctr"/>
            <a:r>
              <a:rPr lang="en-US" sz="2400" dirty="0" smtClean="0"/>
              <a:t>Irondale HS Students (MN)</a:t>
            </a:r>
          </a:p>
          <a:p>
            <a:pPr algn="ctr"/>
            <a:r>
              <a:rPr lang="en-US" sz="2400" dirty="0" smtClean="0"/>
              <a:t>Special Guest from Univ. of Manchester, England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567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504825" y="137850"/>
            <a:ext cx="8229600" cy="160020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sz="3200" dirty="0" smtClean="0"/>
              <a:t>CMS e-Lab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416050"/>
            <a:ext cx="7896225" cy="507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519238"/>
            <a:ext cx="2693988" cy="49545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1888" y="1460500"/>
            <a:ext cx="7308850" cy="50720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25712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4737" y="1671933"/>
            <a:ext cx="5491924" cy="482511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 txBox="1">
            <a:spLocks noChangeArrowheads="1"/>
          </p:cNvSpPr>
          <p:nvPr/>
        </p:nvSpPr>
        <p:spPr>
          <a:xfrm>
            <a:off x="504825" y="574842"/>
            <a:ext cx="8229600" cy="93995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smtClean="0"/>
              <a:t>CMS e-Lab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679405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203</Words>
  <Application>Microsoft Macintosh PowerPoint</Application>
  <PresentationFormat>On-screen Show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Teaching Particle Physics with LHC Data in AP Physics </vt:lpstr>
      <vt:lpstr>                 AP Physics 1 &amp; 2</vt:lpstr>
      <vt:lpstr>Bubble Chambers</vt:lpstr>
      <vt:lpstr>Particle Adventure Concept Maps</vt:lpstr>
      <vt:lpstr>Z Boson Mass Exercise</vt:lpstr>
      <vt:lpstr>E2 = p2 + m2</vt:lpstr>
      <vt:lpstr>Masterclass in the Classroom</vt:lpstr>
      <vt:lpstr>CMS e-Lab</vt:lpstr>
      <vt:lpstr>PowerPoint Presentation</vt:lpstr>
      <vt:lpstr>Information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Marge Bardeen</dc:creator>
  <cp:lastModifiedBy>Kenneth Cecire</cp:lastModifiedBy>
  <cp:revision>10</cp:revision>
  <dcterms:created xsi:type="dcterms:W3CDTF">2014-08-06T16:33:14Z</dcterms:created>
  <dcterms:modified xsi:type="dcterms:W3CDTF">2015-06-25T02:15:35Z</dcterms:modified>
</cp:coreProperties>
</file>